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Lst>
  <p:notesMasterIdLst>
    <p:notesMasterId r:id="rId21"/>
  </p:notesMasterIdLst>
  <p:sldIdLst>
    <p:sldId id="305" r:id="rId2"/>
    <p:sldId id="342" r:id="rId3"/>
    <p:sldId id="348" r:id="rId4"/>
    <p:sldId id="349" r:id="rId5"/>
    <p:sldId id="343" r:id="rId6"/>
    <p:sldId id="333" r:id="rId7"/>
    <p:sldId id="304" r:id="rId8"/>
    <p:sldId id="340" r:id="rId9"/>
    <p:sldId id="341" r:id="rId10"/>
    <p:sldId id="286" r:id="rId11"/>
    <p:sldId id="285" r:id="rId12"/>
    <p:sldId id="339" r:id="rId13"/>
    <p:sldId id="344" r:id="rId14"/>
    <p:sldId id="337" r:id="rId15"/>
    <p:sldId id="345" r:id="rId16"/>
    <p:sldId id="346" r:id="rId17"/>
    <p:sldId id="290" r:id="rId18"/>
    <p:sldId id="347" r:id="rId19"/>
    <p:sldId id="351"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5884"/>
  </p:normalViewPr>
  <p:slideViewPr>
    <p:cSldViewPr snapToGrid="0">
      <p:cViewPr>
        <p:scale>
          <a:sx n="154" d="100"/>
          <a:sy n="154" d="100"/>
        </p:scale>
        <p:origin x="1000" y="152"/>
      </p:cViewPr>
      <p:guideLst>
        <p:guide orient="horz" pos="162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Music</a:t>
            </a:r>
          </a:p>
          <a:p>
            <a:r>
              <a:rPr lang="en-US" dirty="0"/>
              <a:t>Type where you are from in the chat</a:t>
            </a:r>
          </a:p>
        </p:txBody>
      </p:sp>
      <p:sp>
        <p:nvSpPr>
          <p:cNvPr id="4" name="Slide Number Placeholder 3"/>
          <p:cNvSpPr>
            <a:spLocks noGrp="1"/>
          </p:cNvSpPr>
          <p:nvPr>
            <p:ph type="sldNum" sz="quarter" idx="5"/>
          </p:nvPr>
        </p:nvSpPr>
        <p:spPr/>
        <p:txBody>
          <a:bodyPr/>
          <a:lstStyle/>
          <a:p>
            <a:fld id="{8F0D3C58-74E0-BF49-9B14-34240C1259A8}" type="slidenum">
              <a:rPr lang="en-US" smtClean="0"/>
              <a:t>1</a:t>
            </a:fld>
            <a:endParaRPr lang="en-US"/>
          </a:p>
        </p:txBody>
      </p:sp>
    </p:spTree>
    <p:extLst>
      <p:ext uri="{BB962C8B-B14F-4D97-AF65-F5344CB8AC3E}">
        <p14:creationId xmlns:p14="http://schemas.microsoft.com/office/powerpoint/2010/main" val="302203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8599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Notice</a:t>
            </a:r>
          </a:p>
          <a:p>
            <a:r>
              <a:rPr lang="en-US" dirty="0"/>
              <a:t>Wonder</a:t>
            </a:r>
          </a:p>
          <a:p>
            <a:r>
              <a:rPr lang="en-US" dirty="0"/>
              <a:t>Whose speaking, silent</a:t>
            </a:r>
          </a:p>
        </p:txBody>
      </p:sp>
    </p:spTree>
    <p:extLst>
      <p:ext uri="{BB962C8B-B14F-4D97-AF65-F5344CB8AC3E}">
        <p14:creationId xmlns:p14="http://schemas.microsoft.com/office/powerpoint/2010/main" val="219740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Music</a:t>
            </a:r>
          </a:p>
          <a:p>
            <a:r>
              <a:rPr lang="en-US" dirty="0"/>
              <a:t>Type where you are from in the chat</a:t>
            </a:r>
          </a:p>
        </p:txBody>
      </p:sp>
      <p:sp>
        <p:nvSpPr>
          <p:cNvPr id="4" name="Slide Number Placeholder 3"/>
          <p:cNvSpPr>
            <a:spLocks noGrp="1"/>
          </p:cNvSpPr>
          <p:nvPr>
            <p:ph type="sldNum" sz="quarter" idx="5"/>
          </p:nvPr>
        </p:nvSpPr>
        <p:spPr/>
        <p:txBody>
          <a:bodyPr/>
          <a:lstStyle/>
          <a:p>
            <a:fld id="{8F0D3C58-74E0-BF49-9B14-34240C1259A8}" type="slidenum">
              <a:rPr lang="en-US" smtClean="0"/>
              <a:t>19</a:t>
            </a:fld>
            <a:endParaRPr lang="en-US"/>
          </a:p>
        </p:txBody>
      </p:sp>
    </p:spTree>
    <p:extLst>
      <p:ext uri="{BB962C8B-B14F-4D97-AF65-F5344CB8AC3E}">
        <p14:creationId xmlns:p14="http://schemas.microsoft.com/office/powerpoint/2010/main" val="3079101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2381"/>
            <a:ext cx="9144000" cy="3902869"/>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607501" y="1086861"/>
            <a:ext cx="7929000" cy="2228288"/>
          </a:xfrm>
        </p:spPr>
        <p:txBody>
          <a:bodyPr/>
          <a:lstStyle>
            <a:lvl1pPr>
              <a:defRPr sz="4050"/>
            </a:lvl1pPr>
          </a:lstStyle>
          <a:p>
            <a:r>
              <a:rPr lang="en-US"/>
              <a:t>Click to edit Master title style</a:t>
            </a:r>
            <a:endParaRPr lang="en-US" dirty="0"/>
          </a:p>
        </p:txBody>
      </p:sp>
      <p:sp>
        <p:nvSpPr>
          <p:cNvPr id="3" name="Subtitle 2"/>
          <p:cNvSpPr>
            <a:spLocks noGrp="1"/>
          </p:cNvSpPr>
          <p:nvPr>
            <p:ph type="subTitle" idx="1"/>
          </p:nvPr>
        </p:nvSpPr>
        <p:spPr>
          <a:xfrm>
            <a:off x="607501" y="3960635"/>
            <a:ext cx="7929000" cy="326231"/>
          </a:xfrm>
        </p:spPr>
        <p:txBody>
          <a:bodyPr anchor="t"/>
          <a:lstStyle>
            <a:lvl1pPr marL="0" indent="0" algn="l">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smtClean="0"/>
              <a:t>1/16/21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0592807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7500" y="3600450"/>
            <a:ext cx="7921064" cy="425054"/>
          </a:xfrm>
        </p:spPr>
        <p:txBody>
          <a:bodyPr anchor="b">
            <a:normAutofit/>
          </a:bodyPr>
          <a:lstStyle>
            <a:lvl1pPr algn="l">
              <a:defRPr sz="18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9144000" cy="360045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200"/>
            </a:lvl1pPr>
          </a:lstStyle>
          <a:p>
            <a:r>
              <a:rPr lang="en-US"/>
              <a:t>Click icon to add picture</a:t>
            </a:r>
            <a:endParaRPr lang="en-US" dirty="0"/>
          </a:p>
        </p:txBody>
      </p:sp>
      <p:sp>
        <p:nvSpPr>
          <p:cNvPr id="4" name="Text Placeholder 3"/>
          <p:cNvSpPr>
            <a:spLocks noGrp="1"/>
          </p:cNvSpPr>
          <p:nvPr>
            <p:ph type="body" sz="half" idx="2"/>
          </p:nvPr>
        </p:nvSpPr>
        <p:spPr>
          <a:xfrm>
            <a:off x="607500" y="4025504"/>
            <a:ext cx="7921064"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CBC1C18-307B-4F68-A007-B5B542270E8D}" type="datetimeFigureOut">
              <a:rPr lang="en-US" smtClean="0"/>
              <a:t>1/16/21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856661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473773" y="811092"/>
            <a:ext cx="4749312" cy="242939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38239" y="928877"/>
            <a:ext cx="4420380" cy="1984434"/>
          </a:xfrm>
        </p:spPr>
        <p:txBody>
          <a:bodyPr anchor="b"/>
          <a:lstStyle>
            <a:lvl1pPr algn="l">
              <a:defRPr sz="3150" b="1" cap="none"/>
            </a:lvl1pPr>
          </a:lstStyle>
          <a:p>
            <a:r>
              <a:rPr lang="en-US"/>
              <a:t>Click to edit Master title style</a:t>
            </a:r>
            <a:endParaRPr lang="en-US" dirty="0"/>
          </a:p>
        </p:txBody>
      </p:sp>
      <p:sp>
        <p:nvSpPr>
          <p:cNvPr id="3" name="Text Placeholder 2"/>
          <p:cNvSpPr>
            <a:spLocks noGrp="1"/>
          </p:cNvSpPr>
          <p:nvPr>
            <p:ph type="body" idx="1"/>
          </p:nvPr>
        </p:nvSpPr>
        <p:spPr>
          <a:xfrm>
            <a:off x="639893" y="3332760"/>
            <a:ext cx="4418727" cy="534931"/>
          </a:xfrm>
        </p:spPr>
        <p:txBody>
          <a:bodyPr anchor="t">
            <a:no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5680982" y="811092"/>
            <a:ext cx="2857501" cy="3056599"/>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3CBC1C18-307B-4F68-A007-B5B542270E8D}" type="datetimeFigureOut">
              <a:rPr lang="en-US" smtClean="0"/>
              <a:t>1/16/21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098330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855664" y="1714939"/>
            <a:ext cx="3671336" cy="1877979"/>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017817" y="1826968"/>
            <a:ext cx="3286891" cy="1505842"/>
          </a:xfrm>
        </p:spPr>
        <p:txBody>
          <a:bodyPr/>
          <a:lstStyle>
            <a:lvl1pPr>
              <a:defRPr sz="2400"/>
            </a:lvl1pPr>
          </a:lstStyle>
          <a:p>
            <a:r>
              <a:rPr lang="en-US"/>
              <a:t>Click to edit Master title style</a:t>
            </a:r>
            <a:endParaRPr lang="en-US" dirty="0"/>
          </a:p>
        </p:txBody>
      </p:sp>
      <p:sp>
        <p:nvSpPr>
          <p:cNvPr id="6" name="Text Placeholder 5"/>
          <p:cNvSpPr>
            <a:spLocks noGrp="1"/>
          </p:cNvSpPr>
          <p:nvPr>
            <p:ph type="body" sz="quarter" idx="16"/>
          </p:nvPr>
        </p:nvSpPr>
        <p:spPr>
          <a:xfrm>
            <a:off x="4617000" y="1714500"/>
            <a:ext cx="3660225" cy="1721644"/>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3CBC1C18-307B-4F68-A007-B5B542270E8D}" type="datetimeFigureOut">
              <a:rPr lang="en-US" smtClean="0"/>
              <a:t>1/16/21</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4046355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1/16/21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1455247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5752239" y="334567"/>
            <a:ext cx="3391762" cy="406122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37656" y="439628"/>
            <a:ext cx="1871093" cy="38510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7501" y="334567"/>
            <a:ext cx="4958655" cy="406122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smtClean="0"/>
              <a:t>1/16/21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01795267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 background">
  <p:cSld name="Title and text - background">
    <p:bg>
      <p:bgPr>
        <a:solidFill>
          <a:schemeClr val="dk2"/>
        </a:solidFill>
        <a:effectLst/>
      </p:bgPr>
    </p:bg>
    <p:spTree>
      <p:nvGrpSpPr>
        <p:cNvPr id="1" name="Shape 419"/>
        <p:cNvGrpSpPr/>
        <p:nvPr/>
      </p:nvGrpSpPr>
      <p:grpSpPr>
        <a:xfrm>
          <a:off x="0" y="0"/>
          <a:ext cx="0" cy="0"/>
          <a:chOff x="0" y="0"/>
          <a:chExt cx="0" cy="0"/>
        </a:xfrm>
      </p:grpSpPr>
      <p:sp>
        <p:nvSpPr>
          <p:cNvPr id="425" name="Google Shape;425;p24"/>
          <p:cNvSpPr txBox="1">
            <a:spLocks noGrp="1"/>
          </p:cNvSpPr>
          <p:nvPr>
            <p:ph type="title"/>
          </p:nvPr>
        </p:nvSpPr>
        <p:spPr>
          <a:xfrm>
            <a:off x="717300" y="537875"/>
            <a:ext cx="7749300" cy="560400"/>
          </a:xfrm>
          <a:prstGeom prst="rect">
            <a:avLst/>
          </a:prstGeom>
        </p:spPr>
        <p:txBody>
          <a:bodyPr spcFirstLastPara="1" wrap="square" lIns="91425" tIns="91425" rIns="91425" bIns="91425" anchor="t" anchorCtr="0">
            <a:noAutofit/>
          </a:bodyPr>
          <a:lstStyle>
            <a:lvl1pPr lvl="0" algn="ctr">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26" name="Google Shape;426;p24"/>
          <p:cNvSpPr txBox="1">
            <a:spLocks noGrp="1"/>
          </p:cNvSpPr>
          <p:nvPr>
            <p:ph type="subTitle" idx="1"/>
          </p:nvPr>
        </p:nvSpPr>
        <p:spPr>
          <a:xfrm>
            <a:off x="717175" y="1452940"/>
            <a:ext cx="7749300" cy="33363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8C5A79"/>
              </a:buClr>
              <a:buSzPts val="1400"/>
              <a:buFont typeface="Lato"/>
              <a:buChar char="●"/>
              <a:defRPr sz="1100">
                <a:solidFill>
                  <a:schemeClr val="dk1"/>
                </a:solidFill>
              </a:defRPr>
            </a:lvl1pPr>
            <a:lvl2pPr lvl="1" algn="ctr" rtl="0">
              <a:lnSpc>
                <a:spcPct val="100000"/>
              </a:lnSpc>
              <a:spcBef>
                <a:spcPts val="0"/>
              </a:spcBef>
              <a:spcAft>
                <a:spcPts val="0"/>
              </a:spcAft>
              <a:buClr>
                <a:srgbClr val="555555"/>
              </a:buClr>
              <a:buSzPts val="2100"/>
              <a:buFont typeface="Lato"/>
              <a:buChar char="○"/>
              <a:defRPr sz="2100"/>
            </a:lvl2pPr>
            <a:lvl3pPr lvl="2" algn="ctr" rtl="0">
              <a:lnSpc>
                <a:spcPct val="100000"/>
              </a:lnSpc>
              <a:spcBef>
                <a:spcPts val="0"/>
              </a:spcBef>
              <a:spcAft>
                <a:spcPts val="0"/>
              </a:spcAft>
              <a:buClr>
                <a:srgbClr val="555555"/>
              </a:buClr>
              <a:buSzPts val="2100"/>
              <a:buFont typeface="Lato"/>
              <a:buChar char="■"/>
              <a:defRPr sz="2100"/>
            </a:lvl3pPr>
            <a:lvl4pPr lvl="3" algn="ctr" rtl="0">
              <a:lnSpc>
                <a:spcPct val="100000"/>
              </a:lnSpc>
              <a:spcBef>
                <a:spcPts val="0"/>
              </a:spcBef>
              <a:spcAft>
                <a:spcPts val="0"/>
              </a:spcAft>
              <a:buClr>
                <a:srgbClr val="555555"/>
              </a:buClr>
              <a:buSzPts val="2100"/>
              <a:buFont typeface="Lato"/>
              <a:buChar char="●"/>
              <a:defRPr sz="2100"/>
            </a:lvl4pPr>
            <a:lvl5pPr lvl="4" algn="ctr" rtl="0">
              <a:lnSpc>
                <a:spcPct val="100000"/>
              </a:lnSpc>
              <a:spcBef>
                <a:spcPts val="0"/>
              </a:spcBef>
              <a:spcAft>
                <a:spcPts val="0"/>
              </a:spcAft>
              <a:buClr>
                <a:srgbClr val="555555"/>
              </a:buClr>
              <a:buSzPts val="2100"/>
              <a:buFont typeface="Lato"/>
              <a:buChar char="○"/>
              <a:defRPr sz="2100"/>
            </a:lvl5pPr>
            <a:lvl6pPr lvl="5" algn="ctr" rtl="0">
              <a:lnSpc>
                <a:spcPct val="100000"/>
              </a:lnSpc>
              <a:spcBef>
                <a:spcPts val="0"/>
              </a:spcBef>
              <a:spcAft>
                <a:spcPts val="0"/>
              </a:spcAft>
              <a:buClr>
                <a:srgbClr val="555555"/>
              </a:buClr>
              <a:buSzPts val="2100"/>
              <a:buFont typeface="Lato"/>
              <a:buChar char="■"/>
              <a:defRPr sz="2100"/>
            </a:lvl6pPr>
            <a:lvl7pPr lvl="6" algn="ctr" rtl="0">
              <a:lnSpc>
                <a:spcPct val="100000"/>
              </a:lnSpc>
              <a:spcBef>
                <a:spcPts val="0"/>
              </a:spcBef>
              <a:spcAft>
                <a:spcPts val="0"/>
              </a:spcAft>
              <a:buClr>
                <a:srgbClr val="555555"/>
              </a:buClr>
              <a:buSzPts val="2100"/>
              <a:buFont typeface="Lato"/>
              <a:buChar char="●"/>
              <a:defRPr sz="2100"/>
            </a:lvl7pPr>
            <a:lvl8pPr lvl="7" algn="ctr" rtl="0">
              <a:lnSpc>
                <a:spcPct val="100000"/>
              </a:lnSpc>
              <a:spcBef>
                <a:spcPts val="0"/>
              </a:spcBef>
              <a:spcAft>
                <a:spcPts val="0"/>
              </a:spcAft>
              <a:buClr>
                <a:srgbClr val="555555"/>
              </a:buClr>
              <a:buSzPts val="2100"/>
              <a:buFont typeface="Lato"/>
              <a:buChar char="○"/>
              <a:defRPr sz="2100"/>
            </a:lvl8pPr>
            <a:lvl9pPr lvl="8" algn="ctr" rtl="0">
              <a:lnSpc>
                <a:spcPct val="100000"/>
              </a:lnSpc>
              <a:spcBef>
                <a:spcPts val="0"/>
              </a:spcBef>
              <a:spcAft>
                <a:spcPts val="0"/>
              </a:spcAft>
              <a:buClr>
                <a:srgbClr val="555555"/>
              </a:buClr>
              <a:buSzPts val="2100"/>
              <a:buFont typeface="Lato"/>
              <a:buChar char="■"/>
              <a:defRPr sz="2100"/>
            </a:lvl9pPr>
          </a:lstStyle>
          <a:p>
            <a:endParaRPr/>
          </a:p>
        </p:txBody>
      </p:sp>
    </p:spTree>
    <p:extLst>
      <p:ext uri="{BB962C8B-B14F-4D97-AF65-F5344CB8AC3E}">
        <p14:creationId xmlns:p14="http://schemas.microsoft.com/office/powerpoint/2010/main" val="3840757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TITTLE + SUBTITLE">
  <p:cSld name="BIG TITTLE + SUBTITLE">
    <p:spTree>
      <p:nvGrpSpPr>
        <p:cNvPr id="1" name="Shape 16"/>
        <p:cNvGrpSpPr/>
        <p:nvPr/>
      </p:nvGrpSpPr>
      <p:grpSpPr>
        <a:xfrm>
          <a:off x="0" y="0"/>
          <a:ext cx="0" cy="0"/>
          <a:chOff x="0" y="0"/>
          <a:chExt cx="0" cy="0"/>
        </a:xfrm>
      </p:grpSpPr>
      <p:sp>
        <p:nvSpPr>
          <p:cNvPr id="22" name="Google Shape;22;p3"/>
          <p:cNvSpPr txBox="1">
            <a:spLocks noGrp="1"/>
          </p:cNvSpPr>
          <p:nvPr>
            <p:ph type="subTitle" idx="1"/>
          </p:nvPr>
        </p:nvSpPr>
        <p:spPr>
          <a:xfrm flipH="1">
            <a:off x="4524225" y="3036800"/>
            <a:ext cx="2927400" cy="670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541C1D"/>
              </a:buClr>
              <a:buSzPts val="1200"/>
              <a:buNone/>
              <a:defRPr>
                <a:solidFill>
                  <a:srgbClr val="541C1D"/>
                </a:solidFill>
              </a:defRPr>
            </a:lvl1pPr>
            <a:lvl2pPr lvl="1" rtl="0">
              <a:lnSpc>
                <a:spcPct val="100000"/>
              </a:lnSpc>
              <a:spcBef>
                <a:spcPts val="0"/>
              </a:spcBef>
              <a:spcAft>
                <a:spcPts val="0"/>
              </a:spcAft>
              <a:buClr>
                <a:srgbClr val="FAE1C8"/>
              </a:buClr>
              <a:buSzPts val="1400"/>
              <a:buNone/>
              <a:defRPr sz="1400">
                <a:solidFill>
                  <a:srgbClr val="FAE1C8"/>
                </a:solidFill>
              </a:defRPr>
            </a:lvl2pPr>
            <a:lvl3pPr lvl="2" rtl="0">
              <a:lnSpc>
                <a:spcPct val="100000"/>
              </a:lnSpc>
              <a:spcBef>
                <a:spcPts val="0"/>
              </a:spcBef>
              <a:spcAft>
                <a:spcPts val="0"/>
              </a:spcAft>
              <a:buClr>
                <a:srgbClr val="FAE1C8"/>
              </a:buClr>
              <a:buSzPts val="1400"/>
              <a:buNone/>
              <a:defRPr sz="1400">
                <a:solidFill>
                  <a:srgbClr val="FAE1C8"/>
                </a:solidFill>
              </a:defRPr>
            </a:lvl3pPr>
            <a:lvl4pPr lvl="3" rtl="0">
              <a:lnSpc>
                <a:spcPct val="100000"/>
              </a:lnSpc>
              <a:spcBef>
                <a:spcPts val="0"/>
              </a:spcBef>
              <a:spcAft>
                <a:spcPts val="0"/>
              </a:spcAft>
              <a:buClr>
                <a:srgbClr val="FAE1C8"/>
              </a:buClr>
              <a:buSzPts val="1400"/>
              <a:buNone/>
              <a:defRPr sz="1400">
                <a:solidFill>
                  <a:srgbClr val="FAE1C8"/>
                </a:solidFill>
              </a:defRPr>
            </a:lvl4pPr>
            <a:lvl5pPr lvl="4" rtl="0">
              <a:lnSpc>
                <a:spcPct val="100000"/>
              </a:lnSpc>
              <a:spcBef>
                <a:spcPts val="0"/>
              </a:spcBef>
              <a:spcAft>
                <a:spcPts val="0"/>
              </a:spcAft>
              <a:buClr>
                <a:srgbClr val="FAE1C8"/>
              </a:buClr>
              <a:buSzPts val="1400"/>
              <a:buNone/>
              <a:defRPr sz="1400">
                <a:solidFill>
                  <a:srgbClr val="FAE1C8"/>
                </a:solidFill>
              </a:defRPr>
            </a:lvl5pPr>
            <a:lvl6pPr lvl="5" rtl="0">
              <a:lnSpc>
                <a:spcPct val="100000"/>
              </a:lnSpc>
              <a:spcBef>
                <a:spcPts val="0"/>
              </a:spcBef>
              <a:spcAft>
                <a:spcPts val="0"/>
              </a:spcAft>
              <a:buClr>
                <a:srgbClr val="FAE1C8"/>
              </a:buClr>
              <a:buSzPts val="1400"/>
              <a:buNone/>
              <a:defRPr sz="1400">
                <a:solidFill>
                  <a:srgbClr val="FAE1C8"/>
                </a:solidFill>
              </a:defRPr>
            </a:lvl6pPr>
            <a:lvl7pPr lvl="6" rtl="0">
              <a:lnSpc>
                <a:spcPct val="100000"/>
              </a:lnSpc>
              <a:spcBef>
                <a:spcPts val="0"/>
              </a:spcBef>
              <a:spcAft>
                <a:spcPts val="0"/>
              </a:spcAft>
              <a:buClr>
                <a:srgbClr val="FAE1C8"/>
              </a:buClr>
              <a:buSzPts val="1400"/>
              <a:buNone/>
              <a:defRPr sz="1400">
                <a:solidFill>
                  <a:srgbClr val="FAE1C8"/>
                </a:solidFill>
              </a:defRPr>
            </a:lvl7pPr>
            <a:lvl8pPr lvl="7" rtl="0">
              <a:lnSpc>
                <a:spcPct val="100000"/>
              </a:lnSpc>
              <a:spcBef>
                <a:spcPts val="0"/>
              </a:spcBef>
              <a:spcAft>
                <a:spcPts val="0"/>
              </a:spcAft>
              <a:buClr>
                <a:srgbClr val="FAE1C8"/>
              </a:buClr>
              <a:buSzPts val="1400"/>
              <a:buNone/>
              <a:defRPr sz="1400">
                <a:solidFill>
                  <a:srgbClr val="FAE1C8"/>
                </a:solidFill>
              </a:defRPr>
            </a:lvl8pPr>
            <a:lvl9pPr lvl="8" rtl="0">
              <a:lnSpc>
                <a:spcPct val="100000"/>
              </a:lnSpc>
              <a:spcBef>
                <a:spcPts val="0"/>
              </a:spcBef>
              <a:spcAft>
                <a:spcPts val="0"/>
              </a:spcAft>
              <a:buClr>
                <a:srgbClr val="FAE1C8"/>
              </a:buClr>
              <a:buSzPts val="1400"/>
              <a:buNone/>
              <a:defRPr sz="1400">
                <a:solidFill>
                  <a:srgbClr val="FAE1C8"/>
                </a:solidFill>
              </a:defRPr>
            </a:lvl9pPr>
          </a:lstStyle>
          <a:p>
            <a:endParaRPr/>
          </a:p>
        </p:txBody>
      </p:sp>
      <p:sp>
        <p:nvSpPr>
          <p:cNvPr id="23" name="Google Shape;23;p3"/>
          <p:cNvSpPr txBox="1">
            <a:spLocks noGrp="1"/>
          </p:cNvSpPr>
          <p:nvPr>
            <p:ph type="ctrTitle"/>
          </p:nvPr>
        </p:nvSpPr>
        <p:spPr>
          <a:xfrm flipH="1">
            <a:off x="4419600" y="844800"/>
            <a:ext cx="4114800" cy="18879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E87E45"/>
              </a:buClr>
              <a:buSzPts val="6000"/>
              <a:buNone/>
              <a:defRPr sz="6000">
                <a:solidFill>
                  <a:srgbClr val="E87E45"/>
                </a:solidFill>
              </a:defRPr>
            </a:lvl1pPr>
            <a:lvl2pPr lvl="1" rtl="0">
              <a:spcBef>
                <a:spcPts val="0"/>
              </a:spcBef>
              <a:spcAft>
                <a:spcPts val="0"/>
              </a:spcAft>
              <a:buClr>
                <a:srgbClr val="FA7E5C"/>
              </a:buClr>
              <a:buSzPts val="12000"/>
              <a:buNone/>
              <a:defRPr sz="12000">
                <a:solidFill>
                  <a:srgbClr val="FA7E5C"/>
                </a:solidFill>
              </a:defRPr>
            </a:lvl2pPr>
            <a:lvl3pPr lvl="2" rtl="0">
              <a:spcBef>
                <a:spcPts val="0"/>
              </a:spcBef>
              <a:spcAft>
                <a:spcPts val="0"/>
              </a:spcAft>
              <a:buClr>
                <a:srgbClr val="FA7E5C"/>
              </a:buClr>
              <a:buSzPts val="12000"/>
              <a:buNone/>
              <a:defRPr sz="12000">
                <a:solidFill>
                  <a:srgbClr val="FA7E5C"/>
                </a:solidFill>
              </a:defRPr>
            </a:lvl3pPr>
            <a:lvl4pPr lvl="3" rtl="0">
              <a:spcBef>
                <a:spcPts val="0"/>
              </a:spcBef>
              <a:spcAft>
                <a:spcPts val="0"/>
              </a:spcAft>
              <a:buClr>
                <a:srgbClr val="FA7E5C"/>
              </a:buClr>
              <a:buSzPts val="12000"/>
              <a:buNone/>
              <a:defRPr sz="12000">
                <a:solidFill>
                  <a:srgbClr val="FA7E5C"/>
                </a:solidFill>
              </a:defRPr>
            </a:lvl4pPr>
            <a:lvl5pPr lvl="4" rtl="0">
              <a:spcBef>
                <a:spcPts val="0"/>
              </a:spcBef>
              <a:spcAft>
                <a:spcPts val="0"/>
              </a:spcAft>
              <a:buClr>
                <a:srgbClr val="FA7E5C"/>
              </a:buClr>
              <a:buSzPts val="12000"/>
              <a:buNone/>
              <a:defRPr sz="12000">
                <a:solidFill>
                  <a:srgbClr val="FA7E5C"/>
                </a:solidFill>
              </a:defRPr>
            </a:lvl5pPr>
            <a:lvl6pPr lvl="5" rtl="0">
              <a:spcBef>
                <a:spcPts val="0"/>
              </a:spcBef>
              <a:spcAft>
                <a:spcPts val="0"/>
              </a:spcAft>
              <a:buClr>
                <a:srgbClr val="FA7E5C"/>
              </a:buClr>
              <a:buSzPts val="12000"/>
              <a:buNone/>
              <a:defRPr sz="12000">
                <a:solidFill>
                  <a:srgbClr val="FA7E5C"/>
                </a:solidFill>
              </a:defRPr>
            </a:lvl6pPr>
            <a:lvl7pPr lvl="6" rtl="0">
              <a:spcBef>
                <a:spcPts val="0"/>
              </a:spcBef>
              <a:spcAft>
                <a:spcPts val="0"/>
              </a:spcAft>
              <a:buClr>
                <a:srgbClr val="FA7E5C"/>
              </a:buClr>
              <a:buSzPts val="12000"/>
              <a:buNone/>
              <a:defRPr sz="12000">
                <a:solidFill>
                  <a:srgbClr val="FA7E5C"/>
                </a:solidFill>
              </a:defRPr>
            </a:lvl7pPr>
            <a:lvl8pPr lvl="7" rtl="0">
              <a:spcBef>
                <a:spcPts val="0"/>
              </a:spcBef>
              <a:spcAft>
                <a:spcPts val="0"/>
              </a:spcAft>
              <a:buClr>
                <a:srgbClr val="FA7E5C"/>
              </a:buClr>
              <a:buSzPts val="12000"/>
              <a:buNone/>
              <a:defRPr sz="12000">
                <a:solidFill>
                  <a:srgbClr val="FA7E5C"/>
                </a:solidFill>
              </a:defRPr>
            </a:lvl8pPr>
            <a:lvl9pPr lvl="8" rtl="0">
              <a:spcBef>
                <a:spcPts val="0"/>
              </a:spcBef>
              <a:spcAft>
                <a:spcPts val="0"/>
              </a:spcAft>
              <a:buClr>
                <a:srgbClr val="FA7E5C"/>
              </a:buClr>
              <a:buSzPts val="12000"/>
              <a:buNone/>
              <a:defRPr sz="12000">
                <a:solidFill>
                  <a:srgbClr val="FA7E5C"/>
                </a:solidFill>
              </a:defRPr>
            </a:lvl9pPr>
          </a:lstStyle>
          <a:p>
            <a:endParaRPr/>
          </a:p>
        </p:txBody>
      </p:sp>
    </p:spTree>
    <p:extLst>
      <p:ext uri="{BB962C8B-B14F-4D97-AF65-F5344CB8AC3E}">
        <p14:creationId xmlns:p14="http://schemas.microsoft.com/office/powerpoint/2010/main" val="289840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335391"/>
            <a:ext cx="7928999" cy="727838"/>
          </a:xfrm>
        </p:spPr>
        <p:txBody>
          <a:bodyPr/>
          <a:lstStyle/>
          <a:p>
            <a:r>
              <a:rPr lang="en-US"/>
              <a:t>Click to edit Master title style</a:t>
            </a:r>
            <a:endParaRPr lang="en-US" dirty="0"/>
          </a:p>
        </p:txBody>
      </p:sp>
      <p:sp>
        <p:nvSpPr>
          <p:cNvPr id="3" name="Content Placeholder 2"/>
          <p:cNvSpPr>
            <a:spLocks noGrp="1"/>
          </p:cNvSpPr>
          <p:nvPr>
            <p:ph idx="1"/>
          </p:nvPr>
        </p:nvSpPr>
        <p:spPr>
          <a:xfrm>
            <a:off x="614034" y="1666716"/>
            <a:ext cx="7915931" cy="27273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smtClean="0"/>
              <a:t>1/16/21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5237642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9144000" cy="3902869"/>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7500" y="2213547"/>
            <a:ext cx="7921064" cy="1101600"/>
          </a:xfrm>
        </p:spPr>
        <p:txBody>
          <a:bodyPr anchor="b"/>
          <a:lstStyle>
            <a:lvl1pPr algn="r">
              <a:defRPr sz="3600" b="1" cap="none"/>
            </a:lvl1pPr>
          </a:lstStyle>
          <a:p>
            <a:r>
              <a:rPr lang="en-US"/>
              <a:t>Click to edit Master title style</a:t>
            </a:r>
            <a:endParaRPr lang="en-US" dirty="0"/>
          </a:p>
        </p:txBody>
      </p:sp>
      <p:sp>
        <p:nvSpPr>
          <p:cNvPr id="3" name="Text Placeholder 2"/>
          <p:cNvSpPr>
            <a:spLocks noGrp="1"/>
          </p:cNvSpPr>
          <p:nvPr>
            <p:ph type="body" idx="1"/>
          </p:nvPr>
        </p:nvSpPr>
        <p:spPr>
          <a:xfrm>
            <a:off x="607500" y="3960901"/>
            <a:ext cx="7921064" cy="325466"/>
          </a:xfrm>
        </p:spPr>
        <p:txBody>
          <a:bodyPr anchor="t">
            <a:noAutofit/>
          </a:bodyPr>
          <a:lstStyle>
            <a:lvl1pPr marL="0" indent="0" algn="r">
              <a:buNone/>
              <a:defRPr sz="135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smtClean="0"/>
              <a:t>1/16/21</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6589464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14034" y="1666716"/>
            <a:ext cx="3889405" cy="272907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62" y="1666715"/>
            <a:ext cx="3895937" cy="272907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1/16/21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7933533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11046" y="1631156"/>
            <a:ext cx="3892393" cy="432197"/>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11047" y="2063354"/>
            <a:ext cx="3892392" cy="233243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62" y="1631156"/>
            <a:ext cx="3895937" cy="432197"/>
          </a:xfrm>
        </p:spPr>
        <p:txBody>
          <a:bodyPr anchor="b">
            <a:noAutofit/>
          </a:bodyPr>
          <a:lstStyle>
            <a:lvl1pPr marL="0" indent="0" algn="ctr">
              <a:buNone/>
              <a:defRPr sz="15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0562" y="2063354"/>
            <a:ext cx="3895937" cy="233243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1/16/21</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173762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smtClean="0"/>
              <a:t>1/16/21</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462589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1/16/21</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65173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804864" y="334566"/>
            <a:ext cx="2660650" cy="13609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4864" y="334566"/>
            <a:ext cx="2660650" cy="1213797"/>
          </a:xfrm>
        </p:spPr>
        <p:txBody>
          <a:bodyPr anchor="b"/>
          <a:lstStyle>
            <a:lvl1pPr algn="l">
              <a:defRPr sz="1500" b="1"/>
            </a:lvl1pPr>
          </a:lstStyle>
          <a:p>
            <a:r>
              <a:rPr lang="en-US"/>
              <a:t>Click to edit Master title style</a:t>
            </a:r>
            <a:endParaRPr lang="en-US" dirty="0"/>
          </a:p>
        </p:txBody>
      </p:sp>
      <p:sp>
        <p:nvSpPr>
          <p:cNvPr id="3" name="Content Placeholder 2"/>
          <p:cNvSpPr>
            <a:spLocks noGrp="1"/>
          </p:cNvSpPr>
          <p:nvPr>
            <p:ph idx="1"/>
          </p:nvPr>
        </p:nvSpPr>
        <p:spPr>
          <a:xfrm>
            <a:off x="3641725" y="334567"/>
            <a:ext cx="4689475" cy="40612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04864" y="1695554"/>
            <a:ext cx="2660650" cy="270023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smtClean="0"/>
              <a:t>1/16/21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67764990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046" y="545642"/>
            <a:ext cx="3639741" cy="1212872"/>
          </a:xfrm>
        </p:spPr>
        <p:txBody>
          <a:bodyPr anchor="b">
            <a:normAutofit/>
          </a:bodyPr>
          <a:lstStyle>
            <a:lvl1pPr algn="l">
              <a:defRPr sz="18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4573588" y="0"/>
            <a:ext cx="4570412" cy="51435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050"/>
            </a:lvl1pPr>
          </a:lstStyle>
          <a:p>
            <a:r>
              <a:rPr lang="en-US"/>
              <a:t>Click icon to add picture</a:t>
            </a:r>
            <a:endParaRPr lang="en-US" dirty="0"/>
          </a:p>
        </p:txBody>
      </p:sp>
      <p:sp>
        <p:nvSpPr>
          <p:cNvPr id="4" name="Text Placeholder 3"/>
          <p:cNvSpPr>
            <a:spLocks noGrp="1"/>
          </p:cNvSpPr>
          <p:nvPr>
            <p:ph type="body" sz="half" idx="2"/>
          </p:nvPr>
        </p:nvSpPr>
        <p:spPr>
          <a:xfrm>
            <a:off x="611046" y="1758513"/>
            <a:ext cx="3639741" cy="2637274"/>
          </a:xfrm>
        </p:spPr>
        <p:txBody>
          <a:bodyPr anchor="t">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2914358" y="4531022"/>
            <a:ext cx="732659" cy="273844"/>
          </a:xfrm>
        </p:spPr>
        <p:txBody>
          <a:bodyPr/>
          <a:lstStyle/>
          <a:p>
            <a:fld id="{3CBC1C18-307B-4F68-A007-B5B542270E8D}" type="datetimeFigureOut">
              <a:rPr lang="en-US" smtClean="0"/>
              <a:t>1/16/21</a:t>
            </a:fld>
            <a:endParaRPr lang="en-US" dirty="0"/>
          </a:p>
        </p:txBody>
      </p:sp>
      <p:sp>
        <p:nvSpPr>
          <p:cNvPr id="6" name="Footer Placeholder 5"/>
          <p:cNvSpPr>
            <a:spLocks noGrp="1"/>
          </p:cNvSpPr>
          <p:nvPr>
            <p:ph type="ftr" sz="quarter" idx="11"/>
          </p:nvPr>
        </p:nvSpPr>
        <p:spPr>
          <a:xfrm>
            <a:off x="442797" y="4531022"/>
            <a:ext cx="2471560" cy="273844"/>
          </a:xfrm>
        </p:spPr>
        <p:txBody>
          <a:bodyPr/>
          <a:lstStyle/>
          <a:p>
            <a:r>
              <a:rPr lang="en-US"/>
              <a:t>
              </a:t>
            </a:r>
            <a:endParaRPr lang="en-US" dirty="0"/>
          </a:p>
        </p:txBody>
      </p:sp>
      <p:sp>
        <p:nvSpPr>
          <p:cNvPr id="7" name="Slide Number Placeholder 6"/>
          <p:cNvSpPr>
            <a:spLocks noGrp="1"/>
          </p:cNvSpPr>
          <p:nvPr>
            <p:ph type="sldNum" sz="quarter" idx="12"/>
          </p:nvPr>
        </p:nvSpPr>
        <p:spPr>
          <a:xfrm>
            <a:off x="3647017" y="4436917"/>
            <a:ext cx="796616" cy="367949"/>
          </a:xfr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5330333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500" y="335391"/>
            <a:ext cx="7928999" cy="727838"/>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607500" y="1638301"/>
            <a:ext cx="7922464" cy="2755798"/>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38636" y="4531022"/>
            <a:ext cx="6483240" cy="273844"/>
          </a:xfrm>
          <a:prstGeom prst="rect">
            <a:avLst/>
          </a:prstGeom>
        </p:spPr>
        <p:txBody>
          <a:bodyPr vert="horz" lIns="91440" tIns="45720" rIns="91440" bIns="45720" rtlCol="0" anchor="b"/>
          <a:lstStyle>
            <a:lvl1pPr algn="l">
              <a:defRPr sz="675">
                <a:solidFill>
                  <a:schemeClr val="tx1"/>
                </a:solidFill>
              </a:defRPr>
            </a:lvl1pPr>
          </a:lstStyle>
          <a:p>
            <a:r>
              <a:rPr lang="en-US"/>
              <a:t>
              </a:t>
            </a:r>
            <a:endParaRPr lang="en-US" dirty="0"/>
          </a:p>
        </p:txBody>
      </p:sp>
      <p:sp>
        <p:nvSpPr>
          <p:cNvPr id="4" name="Date Placeholder 3"/>
          <p:cNvSpPr>
            <a:spLocks noGrp="1"/>
          </p:cNvSpPr>
          <p:nvPr>
            <p:ph type="dt" sz="half" idx="2"/>
          </p:nvPr>
        </p:nvSpPr>
        <p:spPr>
          <a:xfrm>
            <a:off x="7000969" y="4531022"/>
            <a:ext cx="1007780" cy="273844"/>
          </a:xfrm>
          <a:prstGeom prst="rect">
            <a:avLst/>
          </a:prstGeom>
        </p:spPr>
        <p:txBody>
          <a:bodyPr vert="horz" lIns="91440" tIns="45720" rIns="91440" bIns="45720" rtlCol="0" anchor="b"/>
          <a:lstStyle>
            <a:lvl1pPr algn="r">
              <a:defRPr sz="675">
                <a:solidFill>
                  <a:schemeClr val="tx1"/>
                </a:solidFill>
              </a:defRPr>
            </a:lvl1pPr>
          </a:lstStyle>
          <a:p>
            <a:fld id="{3CBC1C18-307B-4F68-A007-B5B542270E8D}" type="datetimeFigureOut">
              <a:rPr lang="en-US" smtClean="0"/>
              <a:t>1/16/21</a:t>
            </a:fld>
            <a:endParaRPr lang="en-US" dirty="0"/>
          </a:p>
        </p:txBody>
      </p:sp>
      <p:sp>
        <p:nvSpPr>
          <p:cNvPr id="6" name="Slide Number Placeholder 5"/>
          <p:cNvSpPr>
            <a:spLocks noGrp="1"/>
          </p:cNvSpPr>
          <p:nvPr>
            <p:ph type="sldNum" sz="quarter" idx="4"/>
          </p:nvPr>
        </p:nvSpPr>
        <p:spPr>
          <a:xfrm>
            <a:off x="8008749" y="4436917"/>
            <a:ext cx="796616" cy="367949"/>
          </a:xfrm>
          <a:prstGeom prst="rect">
            <a:avLst/>
          </a:prstGeom>
        </p:spPr>
        <p:txBody>
          <a:bodyPr vert="horz" lIns="91440" tIns="45720" rIns="91440" bIns="10800" rtlCol="0" anchor="b"/>
          <a:lstStyle>
            <a:lvl1pPr algn="r">
              <a:defRPr sz="1500">
                <a:solidFill>
                  <a:schemeClr val="accent1"/>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71327988"/>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hf sldNum="0" hdr="0" ftr="0" dt="0"/>
  <p:txStyles>
    <p:titleStyle>
      <a:lvl1pPr algn="l" defTabSz="342900" rtl="0" eaLnBrk="1" latinLnBrk="0" hangingPunct="1">
        <a:spcBef>
          <a:spcPct val="0"/>
        </a:spcBef>
        <a:buNone/>
        <a:defRPr sz="3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ct val="20000"/>
        </a:spcBef>
        <a:spcAft>
          <a:spcPts val="450"/>
        </a:spcAft>
        <a:buClr>
          <a:schemeClr val="accent1"/>
        </a:buClr>
        <a:buFont typeface="Wingdings 2" charset="2"/>
        <a:buChar char=""/>
        <a:defRPr sz="1350" kern="1200">
          <a:solidFill>
            <a:schemeClr val="tx1"/>
          </a:solidFill>
          <a:latin typeface="+mn-lt"/>
          <a:ea typeface="+mn-ea"/>
          <a:cs typeface="+mn-cs"/>
        </a:defRPr>
      </a:lvl1pPr>
      <a:lvl2pPr marL="557213" indent="-214313" algn="l" defTabSz="342900" rtl="0" eaLnBrk="1" latinLnBrk="0" hangingPunct="1">
        <a:spcBef>
          <a:spcPct val="20000"/>
        </a:spcBef>
        <a:spcAft>
          <a:spcPts val="450"/>
        </a:spcAft>
        <a:buClr>
          <a:schemeClr val="accent1"/>
        </a:buClr>
        <a:buFont typeface="Wingdings 2" charset="2"/>
        <a:buChar char=""/>
        <a:defRPr sz="1200" kern="1200">
          <a:solidFill>
            <a:schemeClr val="tx1"/>
          </a:solidFill>
          <a:latin typeface="+mn-lt"/>
          <a:ea typeface="+mn-ea"/>
          <a:cs typeface="+mn-cs"/>
        </a:defRPr>
      </a:lvl2pPr>
      <a:lvl3pPr marL="857250" indent="-171450" algn="l" defTabSz="342900" rtl="0" eaLnBrk="1" latinLnBrk="0" hangingPunct="1">
        <a:spcBef>
          <a:spcPct val="20000"/>
        </a:spcBef>
        <a:spcAft>
          <a:spcPts val="450"/>
        </a:spcAft>
        <a:buClr>
          <a:schemeClr val="accent1"/>
        </a:buClr>
        <a:buFont typeface="Wingdings 2" charset="2"/>
        <a:buChar char=""/>
        <a:defRPr sz="1050" kern="1200">
          <a:solidFill>
            <a:schemeClr val="tx1"/>
          </a:solidFill>
          <a:latin typeface="+mn-lt"/>
          <a:ea typeface="+mn-ea"/>
          <a:cs typeface="+mn-cs"/>
        </a:defRPr>
      </a:lvl3pPr>
      <a:lvl4pPr marL="12001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4pPr>
      <a:lvl5pPr marL="154305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5pPr>
      <a:lvl6pPr marL="18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6pPr>
      <a:lvl7pPr marL="21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7pPr>
      <a:lvl8pPr marL="24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8pPr>
      <a:lvl9pPr marL="2700000" indent="-171450" algn="l" defTabSz="342900" rtl="0" eaLnBrk="1" latinLnBrk="0" hangingPunct="1">
        <a:spcBef>
          <a:spcPct val="20000"/>
        </a:spcBef>
        <a:spcAft>
          <a:spcPts val="450"/>
        </a:spcAft>
        <a:buClr>
          <a:schemeClr val="accent1"/>
        </a:buClr>
        <a:buFont typeface="Wingdings 2" charset="2"/>
        <a:buChar char=""/>
        <a:defRPr sz="9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png"/><Relationship Id="rId15" Type="http://schemas.openxmlformats.org/officeDocument/2006/relationships/image" Target="../media/image27.jpeg"/><Relationship Id="rId10" Type="http://schemas.openxmlformats.org/officeDocument/2006/relationships/image" Target="../media/image22.jpeg"/><Relationship Id="rId4" Type="http://schemas.openxmlformats.org/officeDocument/2006/relationships/image" Target="../media/image16.jpg"/><Relationship Id="rId9" Type="http://schemas.openxmlformats.org/officeDocument/2006/relationships/image" Target="../media/image21.jpeg"/><Relationship Id="rId14"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aieloc.org/webinars-and-event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padlet.com/kdsl2007/ga6oin5r650qelw2"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732012F0-A79F-4166-AAFD-796C07F49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64" y="-2381"/>
            <a:ext cx="9144000" cy="467235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FFFFFF"/>
          </a:solid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Picture 4" descr="A close up of a sign&#10;&#10;Description automatically generated">
            <a:extLst>
              <a:ext uri="{FF2B5EF4-FFF2-40B4-BE49-F238E27FC236}">
                <a16:creationId xmlns:a16="http://schemas.microsoft.com/office/drawing/2014/main" id="{3E3DB8B6-A311-5648-9292-234731BCB36B}"/>
              </a:ext>
            </a:extLst>
          </p:cNvPr>
          <p:cNvPicPr>
            <a:picLocks noChangeAspect="1"/>
          </p:cNvPicPr>
          <p:nvPr/>
        </p:nvPicPr>
        <p:blipFill>
          <a:blip r:embed="rId3"/>
          <a:stretch>
            <a:fillRect/>
          </a:stretch>
        </p:blipFill>
        <p:spPr>
          <a:xfrm>
            <a:off x="677292" y="1192206"/>
            <a:ext cx="7805743" cy="2283178"/>
          </a:xfrm>
          <a:prstGeom prst="rect">
            <a:avLst/>
          </a:prstGeom>
        </p:spPr>
      </p:pic>
    </p:spTree>
    <p:extLst>
      <p:ext uri="{BB962C8B-B14F-4D97-AF65-F5344CB8AC3E}">
        <p14:creationId xmlns:p14="http://schemas.microsoft.com/office/powerpoint/2010/main" val="82794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3F7D26C8-96ED-46E3-BD94-C1608C54C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23">
            <a:extLst>
              <a:ext uri="{FF2B5EF4-FFF2-40B4-BE49-F238E27FC236}">
                <a16:creationId xmlns:a16="http://schemas.microsoft.com/office/drawing/2014/main" id="{13EEA0A9-F720-41ED-8EBA-2A10A664F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51435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8D9C786-F3AA-4943-B577-8794BED09FD0}"/>
              </a:ext>
            </a:extLst>
          </p:cNvPr>
          <p:cNvSpPr>
            <a:spLocks noGrp="1"/>
          </p:cNvSpPr>
          <p:nvPr>
            <p:ph type="title"/>
          </p:nvPr>
        </p:nvSpPr>
        <p:spPr>
          <a:xfrm>
            <a:off x="614034" y="882620"/>
            <a:ext cx="2559813" cy="1169559"/>
          </a:xfrm>
        </p:spPr>
        <p:txBody>
          <a:bodyPr>
            <a:normAutofit/>
          </a:bodyPr>
          <a:lstStyle/>
          <a:p>
            <a:r>
              <a:rPr lang="en-US" sz="2400" dirty="0"/>
              <a:t>Flow</a:t>
            </a:r>
          </a:p>
        </p:txBody>
      </p:sp>
      <p:sp>
        <p:nvSpPr>
          <p:cNvPr id="36" name="Content Placeholder 2">
            <a:extLst>
              <a:ext uri="{FF2B5EF4-FFF2-40B4-BE49-F238E27FC236}">
                <a16:creationId xmlns:a16="http://schemas.microsoft.com/office/drawing/2014/main" id="{7FD091C7-7EE1-5043-9E47-B193E04A7330}"/>
              </a:ext>
            </a:extLst>
          </p:cNvPr>
          <p:cNvSpPr>
            <a:spLocks noGrp="1"/>
          </p:cNvSpPr>
          <p:nvPr>
            <p:ph idx="1"/>
          </p:nvPr>
        </p:nvSpPr>
        <p:spPr>
          <a:xfrm>
            <a:off x="614034" y="1467400"/>
            <a:ext cx="2553279" cy="2724150"/>
          </a:xfrm>
        </p:spPr>
        <p:txBody>
          <a:bodyPr>
            <a:normAutofit/>
          </a:bodyPr>
          <a:lstStyle/>
          <a:p>
            <a:r>
              <a:rPr lang="en-US" sz="1200" dirty="0"/>
              <a:t>Norms and Goals</a:t>
            </a:r>
          </a:p>
          <a:p>
            <a:r>
              <a:rPr lang="en-US" sz="1200" dirty="0"/>
              <a:t>Ecosystem</a:t>
            </a:r>
          </a:p>
          <a:p>
            <a:r>
              <a:rPr lang="en-US" sz="1200" dirty="0"/>
              <a:t>Mapping Our Roles</a:t>
            </a:r>
          </a:p>
          <a:p>
            <a:r>
              <a:rPr lang="en-US" sz="1200" dirty="0"/>
              <a:t>Breakout</a:t>
            </a:r>
          </a:p>
          <a:p>
            <a:r>
              <a:rPr lang="en-US" sz="1200" dirty="0"/>
              <a:t>Closing</a:t>
            </a:r>
          </a:p>
        </p:txBody>
      </p:sp>
      <p:sp>
        <p:nvSpPr>
          <p:cNvPr id="71" name="Rounded Rectangle 17">
            <a:extLst>
              <a:ext uri="{FF2B5EF4-FFF2-40B4-BE49-F238E27FC236}">
                <a16:creationId xmlns:a16="http://schemas.microsoft.com/office/drawing/2014/main" id="{03B27569-6089-4DC0-93E0-F3F6E1E93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9208" y="718980"/>
            <a:ext cx="4702194" cy="3708933"/>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37">
            <a:extLst>
              <a:ext uri="{FF2B5EF4-FFF2-40B4-BE49-F238E27FC236}">
                <a16:creationId xmlns:a16="http://schemas.microsoft.com/office/drawing/2014/main" id="{9655B36C-B569-4621-A845-1ED61B8B0FEF}"/>
              </a:ext>
            </a:extLst>
          </p:cNvPr>
          <p:cNvPicPr>
            <a:picLocks noChangeAspect="1"/>
          </p:cNvPicPr>
          <p:nvPr/>
        </p:nvPicPr>
        <p:blipFill rotWithShape="1">
          <a:blip r:embed="rId2"/>
          <a:srcRect l="1993" r="11080" b="-4"/>
          <a:stretch/>
        </p:blipFill>
        <p:spPr>
          <a:xfrm>
            <a:off x="4202779" y="943896"/>
            <a:ext cx="4229140" cy="3247654"/>
          </a:xfrm>
          <a:prstGeom prst="rect">
            <a:avLst/>
          </a:prstGeom>
        </p:spPr>
      </p:pic>
    </p:spTree>
    <p:extLst>
      <p:ext uri="{BB962C8B-B14F-4D97-AF65-F5344CB8AC3E}">
        <p14:creationId xmlns:p14="http://schemas.microsoft.com/office/powerpoint/2010/main" val="2768283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C1FC8BA-94E6-44F7-B346-6A2215E66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A8329D92-4903-43FF-90F4-878F5D3F1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477753" cy="51435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8195A40-2948-E548-8AD0-3B9629F7F2CF}"/>
              </a:ext>
            </a:extLst>
          </p:cNvPr>
          <p:cNvSpPr>
            <a:spLocks noGrp="1"/>
          </p:cNvSpPr>
          <p:nvPr>
            <p:ph type="title"/>
          </p:nvPr>
        </p:nvSpPr>
        <p:spPr>
          <a:xfrm>
            <a:off x="607500" y="888390"/>
            <a:ext cx="2559813" cy="1169559"/>
          </a:xfrm>
        </p:spPr>
        <p:txBody>
          <a:bodyPr>
            <a:normAutofit/>
          </a:bodyPr>
          <a:lstStyle/>
          <a:p>
            <a:r>
              <a:rPr lang="en-US" sz="2400"/>
              <a:t>Norms</a:t>
            </a:r>
          </a:p>
        </p:txBody>
      </p:sp>
      <p:sp>
        <p:nvSpPr>
          <p:cNvPr id="17" name="Content Placeholder 2">
            <a:extLst>
              <a:ext uri="{FF2B5EF4-FFF2-40B4-BE49-F238E27FC236}">
                <a16:creationId xmlns:a16="http://schemas.microsoft.com/office/drawing/2014/main" id="{26E9FBA6-22DF-F544-8CA6-2DD1F4E7FE3C}"/>
              </a:ext>
            </a:extLst>
          </p:cNvPr>
          <p:cNvSpPr>
            <a:spLocks noGrp="1"/>
          </p:cNvSpPr>
          <p:nvPr>
            <p:ph idx="1"/>
          </p:nvPr>
        </p:nvSpPr>
        <p:spPr>
          <a:xfrm>
            <a:off x="614034" y="1467400"/>
            <a:ext cx="2553279" cy="2724150"/>
          </a:xfrm>
        </p:spPr>
        <p:txBody>
          <a:bodyPr>
            <a:normAutofit/>
          </a:bodyPr>
          <a:lstStyle/>
          <a:p>
            <a:r>
              <a:rPr lang="en-US" sz="1200" dirty="0">
                <a:solidFill>
                  <a:srgbClr val="FFFFFF"/>
                </a:solidFill>
              </a:rPr>
              <a:t>Stay Engaged</a:t>
            </a:r>
          </a:p>
          <a:p>
            <a:r>
              <a:rPr lang="en-US" sz="1200" dirty="0">
                <a:solidFill>
                  <a:srgbClr val="FFFFFF"/>
                </a:solidFill>
              </a:rPr>
              <a:t>Experience Discomfort</a:t>
            </a:r>
          </a:p>
          <a:p>
            <a:r>
              <a:rPr lang="en-US" sz="1200" dirty="0">
                <a:solidFill>
                  <a:srgbClr val="FFFFFF"/>
                </a:solidFill>
              </a:rPr>
              <a:t>Speak Your Truth</a:t>
            </a:r>
          </a:p>
          <a:p>
            <a:r>
              <a:rPr lang="en-US" sz="1200" dirty="0">
                <a:solidFill>
                  <a:srgbClr val="FFFFFF"/>
                </a:solidFill>
              </a:rPr>
              <a:t>Expect and accept non-closure</a:t>
            </a:r>
          </a:p>
        </p:txBody>
      </p:sp>
      <p:sp>
        <p:nvSpPr>
          <p:cNvPr id="26" name="Rounded Rectangle 17">
            <a:extLst>
              <a:ext uri="{FF2B5EF4-FFF2-40B4-BE49-F238E27FC236}">
                <a16:creationId xmlns:a16="http://schemas.microsoft.com/office/drawing/2014/main" id="{567B1EEF-AB32-40F7-AD5F-41E0EA001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9208" y="718980"/>
            <a:ext cx="4702194" cy="3708933"/>
          </a:xfrm>
          <a:prstGeom prst="roundRect">
            <a:avLst>
              <a:gd name="adj" fmla="val 3513"/>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andshake">
            <a:extLst>
              <a:ext uri="{FF2B5EF4-FFF2-40B4-BE49-F238E27FC236}">
                <a16:creationId xmlns:a16="http://schemas.microsoft.com/office/drawing/2014/main" id="{DF0E8563-0896-4909-9CBC-7F839626FB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93522" y="943896"/>
            <a:ext cx="3247654" cy="3247654"/>
          </a:xfrm>
          <a:prstGeom prst="rect">
            <a:avLst/>
          </a:prstGeom>
        </p:spPr>
      </p:pic>
    </p:spTree>
    <p:extLst>
      <p:ext uri="{BB962C8B-B14F-4D97-AF65-F5344CB8AC3E}">
        <p14:creationId xmlns:p14="http://schemas.microsoft.com/office/powerpoint/2010/main" val="2282040711"/>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88043" y="488043"/>
            <a:ext cx="51435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5280B2D-7205-7D42-9666-707B27AB76A0}"/>
              </a:ext>
            </a:extLst>
          </p:cNvPr>
          <p:cNvSpPr>
            <a:spLocks noGrp="1"/>
          </p:cNvSpPr>
          <p:nvPr>
            <p:ph idx="1"/>
          </p:nvPr>
        </p:nvSpPr>
        <p:spPr>
          <a:xfrm>
            <a:off x="4572000" y="909342"/>
            <a:ext cx="4023913" cy="3675011"/>
          </a:xfrm>
          <a:effectLst/>
        </p:spPr>
        <p:txBody>
          <a:bodyPr>
            <a:normAutofit/>
          </a:bodyPr>
          <a:lstStyle/>
          <a:p>
            <a:pPr marL="0" indent="0">
              <a:buNone/>
            </a:pPr>
            <a:r>
              <a:rPr lang="en-US" dirty="0"/>
              <a:t>Community visioning is a process that gives stakeholders the opportunity to express ideas about the future of their community.</a:t>
            </a:r>
          </a:p>
          <a:p>
            <a:pPr marL="0" indent="0">
              <a:buNone/>
            </a:pPr>
            <a:endParaRPr lang="en-US" dirty="0"/>
          </a:p>
          <a:p>
            <a:pPr marL="0" indent="0">
              <a:buNone/>
            </a:pPr>
            <a:endParaRPr lang="en-US" dirty="0"/>
          </a:p>
          <a:p>
            <a:pPr marL="0" indent="0">
              <a:buNone/>
            </a:pPr>
            <a:r>
              <a:rPr lang="en-US" dirty="0"/>
              <a:t>Our goals are to begin to learn about our individual and collective experiences, envision what would the international school ecosystem look and feel without racism and discrimination, and to explore ways to end racism and discrimination. </a:t>
            </a:r>
          </a:p>
          <a:p>
            <a:pPr marL="0" indent="0">
              <a:buNone/>
            </a:pPr>
            <a:endParaRPr lang="en-US" dirty="0"/>
          </a:p>
        </p:txBody>
      </p:sp>
    </p:spTree>
    <p:extLst>
      <p:ext uri="{BB962C8B-B14F-4D97-AF65-F5344CB8AC3E}">
        <p14:creationId xmlns:p14="http://schemas.microsoft.com/office/powerpoint/2010/main" val="2502627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79D79-DD7D-D84A-ABBD-293E408A4FAF}"/>
              </a:ext>
            </a:extLst>
          </p:cNvPr>
          <p:cNvSpPr>
            <a:spLocks noGrp="1"/>
          </p:cNvSpPr>
          <p:nvPr>
            <p:ph type="title"/>
          </p:nvPr>
        </p:nvSpPr>
        <p:spPr/>
        <p:txBody>
          <a:bodyPr/>
          <a:lstStyle/>
          <a:p>
            <a:r>
              <a:rPr lang="en-US" dirty="0"/>
              <a:t>Vocabulary</a:t>
            </a:r>
          </a:p>
        </p:txBody>
      </p:sp>
      <p:sp>
        <p:nvSpPr>
          <p:cNvPr id="3" name="Content Placeholder 2">
            <a:extLst>
              <a:ext uri="{FF2B5EF4-FFF2-40B4-BE49-F238E27FC236}">
                <a16:creationId xmlns:a16="http://schemas.microsoft.com/office/drawing/2014/main" id="{8414797D-526E-C84A-8FA9-1A414365BEBC}"/>
              </a:ext>
            </a:extLst>
          </p:cNvPr>
          <p:cNvSpPr>
            <a:spLocks noGrp="1"/>
          </p:cNvSpPr>
          <p:nvPr>
            <p:ph idx="1"/>
          </p:nvPr>
        </p:nvSpPr>
        <p:spPr/>
        <p:txBody>
          <a:bodyPr/>
          <a:lstStyle/>
          <a:p>
            <a:r>
              <a:rPr lang="en-US" dirty="0"/>
              <a:t>Racism: Personal prejudice and bias and the systemic misuse and abuse of of power by institutions (Tiffany Jewell, This Book is Anti-Racist)</a:t>
            </a:r>
          </a:p>
          <a:p>
            <a:r>
              <a:rPr lang="en-US" dirty="0"/>
              <a:t>Discrimination: The denial of justice, resources and fair treatment of individuals and groups (often based on social identity)</a:t>
            </a:r>
          </a:p>
          <a:p>
            <a:r>
              <a:rPr lang="en-US" dirty="0"/>
              <a:t>Ecosystem: A system or group or community that interacts with each other in a specific environment</a:t>
            </a:r>
          </a:p>
        </p:txBody>
      </p:sp>
    </p:spTree>
    <p:extLst>
      <p:ext uri="{BB962C8B-B14F-4D97-AF65-F5344CB8AC3E}">
        <p14:creationId xmlns:p14="http://schemas.microsoft.com/office/powerpoint/2010/main" val="2703493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blipFill>
        <a:effectLst/>
      </p:bgPr>
    </p:bg>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E9503589-5C1C-FB4F-9FF4-B32F43AC9639}"/>
              </a:ext>
            </a:extLst>
          </p:cNvPr>
          <p:cNvPicPr>
            <a:picLocks noChangeAspect="1"/>
          </p:cNvPicPr>
          <p:nvPr/>
        </p:nvPicPr>
        <p:blipFill>
          <a:blip r:embed="rId4"/>
          <a:stretch>
            <a:fillRect/>
          </a:stretch>
        </p:blipFill>
        <p:spPr>
          <a:xfrm>
            <a:off x="7372311" y="2411170"/>
            <a:ext cx="1620874" cy="229098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8" name="Picture 7">
            <a:extLst>
              <a:ext uri="{FF2B5EF4-FFF2-40B4-BE49-F238E27FC236}">
                <a16:creationId xmlns:a16="http://schemas.microsoft.com/office/drawing/2014/main" id="{76BD856D-AD01-9741-BB1F-29082081D2B1}"/>
              </a:ext>
            </a:extLst>
          </p:cNvPr>
          <p:cNvPicPr>
            <a:picLocks noChangeAspect="1"/>
          </p:cNvPicPr>
          <p:nvPr/>
        </p:nvPicPr>
        <p:blipFill>
          <a:blip r:embed="rId5"/>
          <a:stretch>
            <a:fillRect/>
          </a:stretch>
        </p:blipFill>
        <p:spPr>
          <a:xfrm>
            <a:off x="202918" y="111557"/>
            <a:ext cx="2191659" cy="828627"/>
          </a:xfrm>
          <a:prstGeom prst="rect">
            <a:avLst/>
          </a:prstGeom>
        </p:spPr>
      </p:pic>
      <p:pic>
        <p:nvPicPr>
          <p:cNvPr id="10" name="Picture 9">
            <a:extLst>
              <a:ext uri="{FF2B5EF4-FFF2-40B4-BE49-F238E27FC236}">
                <a16:creationId xmlns:a16="http://schemas.microsoft.com/office/drawing/2014/main" id="{174F836A-7048-C145-B320-E1C4B6EABFC7}"/>
              </a:ext>
            </a:extLst>
          </p:cNvPr>
          <p:cNvPicPr>
            <a:picLocks noChangeAspect="1"/>
          </p:cNvPicPr>
          <p:nvPr/>
        </p:nvPicPr>
        <p:blipFill>
          <a:blip r:embed="rId6"/>
          <a:stretch>
            <a:fillRect/>
          </a:stretch>
        </p:blipFill>
        <p:spPr>
          <a:xfrm>
            <a:off x="494427" y="3205659"/>
            <a:ext cx="2207605" cy="1566757"/>
          </a:xfrm>
          <a:prstGeom prst="rect">
            <a:avLst/>
          </a:prstGeom>
        </p:spPr>
      </p:pic>
      <p:pic>
        <p:nvPicPr>
          <p:cNvPr id="11" name="Picture 10">
            <a:extLst>
              <a:ext uri="{FF2B5EF4-FFF2-40B4-BE49-F238E27FC236}">
                <a16:creationId xmlns:a16="http://schemas.microsoft.com/office/drawing/2014/main" id="{BEDCDBF1-B56D-CA48-85D9-932B075E1030}"/>
              </a:ext>
            </a:extLst>
          </p:cNvPr>
          <p:cNvPicPr>
            <a:picLocks noChangeAspect="1"/>
          </p:cNvPicPr>
          <p:nvPr/>
        </p:nvPicPr>
        <p:blipFill>
          <a:blip r:embed="rId7"/>
          <a:stretch>
            <a:fillRect/>
          </a:stretch>
        </p:blipFill>
        <p:spPr>
          <a:xfrm>
            <a:off x="2848498" y="2860092"/>
            <a:ext cx="2140012" cy="1422712"/>
          </a:xfrm>
          <a:prstGeom prst="rect">
            <a:avLst/>
          </a:prstGeom>
        </p:spPr>
      </p:pic>
      <p:pic>
        <p:nvPicPr>
          <p:cNvPr id="13" name="Picture 12">
            <a:extLst>
              <a:ext uri="{FF2B5EF4-FFF2-40B4-BE49-F238E27FC236}">
                <a16:creationId xmlns:a16="http://schemas.microsoft.com/office/drawing/2014/main" id="{4527206F-10DF-B245-A70F-ADC8056DBBA0}"/>
              </a:ext>
            </a:extLst>
          </p:cNvPr>
          <p:cNvPicPr>
            <a:picLocks noChangeAspect="1"/>
          </p:cNvPicPr>
          <p:nvPr/>
        </p:nvPicPr>
        <p:blipFill>
          <a:blip r:embed="rId8"/>
          <a:stretch>
            <a:fillRect/>
          </a:stretch>
        </p:blipFill>
        <p:spPr>
          <a:xfrm>
            <a:off x="2518345" y="116449"/>
            <a:ext cx="2414858" cy="1269748"/>
          </a:xfrm>
          <a:prstGeom prst="rect">
            <a:avLst/>
          </a:prstGeom>
        </p:spPr>
      </p:pic>
      <p:pic>
        <p:nvPicPr>
          <p:cNvPr id="15" name="Picture 14">
            <a:extLst>
              <a:ext uri="{FF2B5EF4-FFF2-40B4-BE49-F238E27FC236}">
                <a16:creationId xmlns:a16="http://schemas.microsoft.com/office/drawing/2014/main" id="{9D4C2282-10EC-584B-92EC-2998501C85E9}"/>
              </a:ext>
            </a:extLst>
          </p:cNvPr>
          <p:cNvPicPr>
            <a:picLocks noChangeAspect="1"/>
          </p:cNvPicPr>
          <p:nvPr/>
        </p:nvPicPr>
        <p:blipFill>
          <a:blip r:embed="rId9"/>
          <a:stretch>
            <a:fillRect/>
          </a:stretch>
        </p:blipFill>
        <p:spPr>
          <a:xfrm>
            <a:off x="2866879" y="1518932"/>
            <a:ext cx="2430098" cy="1199131"/>
          </a:xfrm>
          <a:prstGeom prst="rect">
            <a:avLst/>
          </a:prstGeom>
        </p:spPr>
      </p:pic>
      <p:pic>
        <p:nvPicPr>
          <p:cNvPr id="17" name="Picture 16">
            <a:extLst>
              <a:ext uri="{FF2B5EF4-FFF2-40B4-BE49-F238E27FC236}">
                <a16:creationId xmlns:a16="http://schemas.microsoft.com/office/drawing/2014/main" id="{E0493BF3-8C0A-5B45-B277-AAB5663E2B2C}"/>
              </a:ext>
            </a:extLst>
          </p:cNvPr>
          <p:cNvPicPr>
            <a:picLocks noChangeAspect="1"/>
          </p:cNvPicPr>
          <p:nvPr/>
        </p:nvPicPr>
        <p:blipFill>
          <a:blip r:embed="rId10"/>
          <a:stretch>
            <a:fillRect/>
          </a:stretch>
        </p:blipFill>
        <p:spPr>
          <a:xfrm>
            <a:off x="6725627" y="121831"/>
            <a:ext cx="2207605" cy="2207605"/>
          </a:xfrm>
          <a:prstGeom prst="rect">
            <a:avLst/>
          </a:prstGeom>
        </p:spPr>
      </p:pic>
      <p:pic>
        <p:nvPicPr>
          <p:cNvPr id="19" name="Picture 18">
            <a:extLst>
              <a:ext uri="{FF2B5EF4-FFF2-40B4-BE49-F238E27FC236}">
                <a16:creationId xmlns:a16="http://schemas.microsoft.com/office/drawing/2014/main" id="{10104AD6-6836-EF47-9AC3-E0EB013557A1}"/>
              </a:ext>
            </a:extLst>
          </p:cNvPr>
          <p:cNvPicPr>
            <a:picLocks noChangeAspect="1"/>
          </p:cNvPicPr>
          <p:nvPr/>
        </p:nvPicPr>
        <p:blipFill>
          <a:blip r:embed="rId11"/>
          <a:stretch>
            <a:fillRect/>
          </a:stretch>
        </p:blipFill>
        <p:spPr>
          <a:xfrm>
            <a:off x="227685" y="1964388"/>
            <a:ext cx="2474347" cy="1148470"/>
          </a:xfrm>
          <a:prstGeom prst="rect">
            <a:avLst/>
          </a:prstGeom>
        </p:spPr>
      </p:pic>
      <p:pic>
        <p:nvPicPr>
          <p:cNvPr id="21" name="Picture 20">
            <a:extLst>
              <a:ext uri="{FF2B5EF4-FFF2-40B4-BE49-F238E27FC236}">
                <a16:creationId xmlns:a16="http://schemas.microsoft.com/office/drawing/2014/main" id="{7E508759-36A7-0A4A-9A74-2DC65544AE89}"/>
              </a:ext>
            </a:extLst>
          </p:cNvPr>
          <p:cNvPicPr>
            <a:picLocks noChangeAspect="1"/>
          </p:cNvPicPr>
          <p:nvPr/>
        </p:nvPicPr>
        <p:blipFill>
          <a:blip r:embed="rId12"/>
          <a:stretch>
            <a:fillRect/>
          </a:stretch>
        </p:blipFill>
        <p:spPr>
          <a:xfrm>
            <a:off x="5525326" y="1557843"/>
            <a:ext cx="961910" cy="1876022"/>
          </a:xfrm>
          <a:prstGeom prst="rect">
            <a:avLst/>
          </a:prstGeom>
        </p:spPr>
      </p:pic>
      <p:pic>
        <p:nvPicPr>
          <p:cNvPr id="23" name="Picture 22">
            <a:extLst>
              <a:ext uri="{FF2B5EF4-FFF2-40B4-BE49-F238E27FC236}">
                <a16:creationId xmlns:a16="http://schemas.microsoft.com/office/drawing/2014/main" id="{BA12BE1A-56A7-3640-8447-8CA436A473B6}"/>
              </a:ext>
            </a:extLst>
          </p:cNvPr>
          <p:cNvPicPr>
            <a:picLocks noChangeAspect="1"/>
          </p:cNvPicPr>
          <p:nvPr/>
        </p:nvPicPr>
        <p:blipFill>
          <a:blip r:embed="rId13"/>
          <a:stretch>
            <a:fillRect/>
          </a:stretch>
        </p:blipFill>
        <p:spPr>
          <a:xfrm>
            <a:off x="202919" y="1032985"/>
            <a:ext cx="2190018" cy="838602"/>
          </a:xfrm>
          <a:prstGeom prst="rect">
            <a:avLst/>
          </a:prstGeom>
        </p:spPr>
      </p:pic>
      <p:pic>
        <p:nvPicPr>
          <p:cNvPr id="25" name="Picture 24">
            <a:extLst>
              <a:ext uri="{FF2B5EF4-FFF2-40B4-BE49-F238E27FC236}">
                <a16:creationId xmlns:a16="http://schemas.microsoft.com/office/drawing/2014/main" id="{0C35B066-89F2-3845-A14E-F61F7078A422}"/>
              </a:ext>
            </a:extLst>
          </p:cNvPr>
          <p:cNvPicPr>
            <a:picLocks noChangeAspect="1"/>
          </p:cNvPicPr>
          <p:nvPr/>
        </p:nvPicPr>
        <p:blipFill>
          <a:blip r:embed="rId14"/>
          <a:stretch>
            <a:fillRect/>
          </a:stretch>
        </p:blipFill>
        <p:spPr>
          <a:xfrm>
            <a:off x="5144201" y="3551992"/>
            <a:ext cx="2018970" cy="1130623"/>
          </a:xfrm>
          <a:prstGeom prst="rect">
            <a:avLst/>
          </a:prstGeom>
        </p:spPr>
      </p:pic>
      <p:pic>
        <p:nvPicPr>
          <p:cNvPr id="29" name="Picture 28">
            <a:extLst>
              <a:ext uri="{FF2B5EF4-FFF2-40B4-BE49-F238E27FC236}">
                <a16:creationId xmlns:a16="http://schemas.microsoft.com/office/drawing/2014/main" id="{3DCE6AD6-2BDE-854E-B913-01B5667DDA0E}"/>
              </a:ext>
            </a:extLst>
          </p:cNvPr>
          <p:cNvPicPr>
            <a:picLocks noChangeAspect="1"/>
          </p:cNvPicPr>
          <p:nvPr/>
        </p:nvPicPr>
        <p:blipFill>
          <a:blip r:embed="rId15"/>
          <a:stretch>
            <a:fillRect/>
          </a:stretch>
        </p:blipFill>
        <p:spPr>
          <a:xfrm>
            <a:off x="5088566" y="208914"/>
            <a:ext cx="1457034" cy="1177283"/>
          </a:xfrm>
          <a:prstGeom prst="rect">
            <a:avLst/>
          </a:prstGeom>
        </p:spPr>
      </p:pic>
    </p:spTree>
    <p:extLst>
      <p:ext uri="{BB962C8B-B14F-4D97-AF65-F5344CB8AC3E}">
        <p14:creationId xmlns:p14="http://schemas.microsoft.com/office/powerpoint/2010/main" val="828780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6AB9D-62A3-3F47-B114-A6429F2B2612}"/>
              </a:ext>
            </a:extLst>
          </p:cNvPr>
          <p:cNvPicPr>
            <a:picLocks noChangeAspect="1"/>
          </p:cNvPicPr>
          <p:nvPr/>
        </p:nvPicPr>
        <p:blipFill>
          <a:blip r:embed="rId2"/>
          <a:stretch>
            <a:fillRect/>
          </a:stretch>
        </p:blipFill>
        <p:spPr>
          <a:xfrm>
            <a:off x="2000250" y="0"/>
            <a:ext cx="5154312" cy="5154312"/>
          </a:xfrm>
          <a:prstGeom prst="rect">
            <a:avLst/>
          </a:prstGeom>
        </p:spPr>
      </p:pic>
    </p:spTree>
    <p:extLst>
      <p:ext uri="{BB962C8B-B14F-4D97-AF65-F5344CB8AC3E}">
        <p14:creationId xmlns:p14="http://schemas.microsoft.com/office/powerpoint/2010/main" val="2128305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90C1-FFE3-E64C-982C-EDD7A25CCEA7}"/>
              </a:ext>
            </a:extLst>
          </p:cNvPr>
          <p:cNvSpPr>
            <a:spLocks noGrp="1"/>
          </p:cNvSpPr>
          <p:nvPr>
            <p:ph type="title"/>
          </p:nvPr>
        </p:nvSpPr>
        <p:spPr/>
        <p:txBody>
          <a:bodyPr/>
          <a:lstStyle/>
          <a:p>
            <a:r>
              <a:rPr lang="en-US" dirty="0"/>
              <a:t>Task</a:t>
            </a:r>
          </a:p>
        </p:txBody>
      </p:sp>
      <p:sp>
        <p:nvSpPr>
          <p:cNvPr id="3" name="Content Placeholder 2">
            <a:extLst>
              <a:ext uri="{FF2B5EF4-FFF2-40B4-BE49-F238E27FC236}">
                <a16:creationId xmlns:a16="http://schemas.microsoft.com/office/drawing/2014/main" id="{AF80DE7A-FDA9-2B42-86ED-8379DCC27DE2}"/>
              </a:ext>
            </a:extLst>
          </p:cNvPr>
          <p:cNvSpPr>
            <a:spLocks noGrp="1"/>
          </p:cNvSpPr>
          <p:nvPr>
            <p:ph idx="1"/>
          </p:nvPr>
        </p:nvSpPr>
        <p:spPr/>
        <p:txBody>
          <a:bodyPr/>
          <a:lstStyle/>
          <a:p>
            <a:r>
              <a:rPr lang="en-US" dirty="0"/>
              <a:t>In your breakout:</a:t>
            </a:r>
          </a:p>
          <a:p>
            <a:pPr lvl="1"/>
            <a:r>
              <a:rPr lang="en-US" dirty="0"/>
              <a:t>Introduce yourselves</a:t>
            </a:r>
          </a:p>
          <a:p>
            <a:pPr lvl="1"/>
            <a:r>
              <a:rPr lang="en-US" dirty="0"/>
              <a:t>Visit </a:t>
            </a:r>
            <a:r>
              <a:rPr lang="en-US" dirty="0">
                <a:hlinkClick r:id="rId2"/>
              </a:rPr>
              <a:t>http://aieloc.org/webinars-and-events/</a:t>
            </a:r>
            <a:r>
              <a:rPr lang="en-US" dirty="0"/>
              <a:t> (Community Visioning)</a:t>
            </a:r>
          </a:p>
          <a:p>
            <a:pPr lvl="1"/>
            <a:r>
              <a:rPr lang="en-US" dirty="0"/>
              <a:t>View the Playing Your Part with The Movement video from 11:00-26:55  </a:t>
            </a:r>
          </a:p>
          <a:p>
            <a:pPr lvl="1"/>
            <a:r>
              <a:rPr lang="en-US" dirty="0"/>
              <a:t>Mapping Our Roles in Social Change Ecosystem</a:t>
            </a:r>
          </a:p>
          <a:p>
            <a:pPr lvl="1"/>
            <a:r>
              <a:rPr lang="en-US" dirty="0"/>
              <a:t>Discuss the roles and spend time on pages 5-6</a:t>
            </a:r>
            <a:br>
              <a:rPr lang="en-US" dirty="0"/>
            </a:br>
            <a:endParaRPr lang="en-US" dirty="0"/>
          </a:p>
        </p:txBody>
      </p:sp>
    </p:spTree>
    <p:extLst>
      <p:ext uri="{BB962C8B-B14F-4D97-AF65-F5344CB8AC3E}">
        <p14:creationId xmlns:p14="http://schemas.microsoft.com/office/powerpoint/2010/main" val="1978023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88043" y="488043"/>
            <a:ext cx="51435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5D23A49-554E-F842-AC38-22E682230D50}"/>
              </a:ext>
            </a:extLst>
          </p:cNvPr>
          <p:cNvSpPr>
            <a:spLocks noGrp="1"/>
          </p:cNvSpPr>
          <p:nvPr>
            <p:ph type="title"/>
          </p:nvPr>
        </p:nvSpPr>
        <p:spPr>
          <a:xfrm>
            <a:off x="1178895" y="1301141"/>
            <a:ext cx="2824112" cy="2541216"/>
          </a:xfrm>
        </p:spPr>
        <p:txBody>
          <a:bodyPr anchor="ctr">
            <a:normAutofit/>
          </a:bodyPr>
          <a:lstStyle/>
          <a:p>
            <a:r>
              <a:rPr lang="en-US" dirty="0"/>
              <a:t>Closing</a:t>
            </a:r>
          </a:p>
        </p:txBody>
      </p:sp>
      <p:sp>
        <p:nvSpPr>
          <p:cNvPr id="25" name="Content Placeholder 2">
            <a:extLst>
              <a:ext uri="{FF2B5EF4-FFF2-40B4-BE49-F238E27FC236}">
                <a16:creationId xmlns:a16="http://schemas.microsoft.com/office/drawing/2014/main" id="{BFF7C413-F854-E548-B37C-448340CFBB57}"/>
              </a:ext>
            </a:extLst>
          </p:cNvPr>
          <p:cNvSpPr>
            <a:spLocks noGrp="1"/>
          </p:cNvSpPr>
          <p:nvPr>
            <p:ph idx="1"/>
          </p:nvPr>
        </p:nvSpPr>
        <p:spPr>
          <a:xfrm>
            <a:off x="4506051" y="981379"/>
            <a:ext cx="4023913" cy="3675011"/>
          </a:xfrm>
          <a:effectLst/>
        </p:spPr>
        <p:txBody>
          <a:bodyPr>
            <a:normAutofit/>
          </a:bodyPr>
          <a:lstStyle/>
          <a:p>
            <a:r>
              <a:rPr lang="en-US" dirty="0"/>
              <a:t>Reflections </a:t>
            </a:r>
          </a:p>
          <a:p>
            <a:pPr marL="0" indent="0">
              <a:buNone/>
            </a:pPr>
            <a:endParaRPr lang="en-US" dirty="0"/>
          </a:p>
          <a:p>
            <a:r>
              <a:rPr lang="en-US" dirty="0"/>
              <a:t>Commitment to Action: </a:t>
            </a:r>
            <a:r>
              <a:rPr lang="en-US" u="sng" dirty="0">
                <a:hlinkClick r:id="rId2"/>
              </a:rPr>
              <a:t>https://padlet.com/kdsl2007/ga6oin5r650qelw2</a:t>
            </a:r>
            <a:r>
              <a:rPr lang="en-US" dirty="0"/>
              <a:t> </a:t>
            </a:r>
          </a:p>
          <a:p>
            <a:endParaRPr lang="en-US" dirty="0"/>
          </a:p>
        </p:txBody>
      </p:sp>
    </p:spTree>
    <p:extLst>
      <p:ext uri="{BB962C8B-B14F-4D97-AF65-F5344CB8AC3E}">
        <p14:creationId xmlns:p14="http://schemas.microsoft.com/office/powerpoint/2010/main" val="2457179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C44DBB-AD7C-4682-B258-6367305D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DACD82-7781-5141-866D-72E06EDCB3F3}"/>
              </a:ext>
            </a:extLst>
          </p:cNvPr>
          <p:cNvSpPr>
            <a:spLocks noGrp="1"/>
          </p:cNvSpPr>
          <p:nvPr>
            <p:ph type="title"/>
          </p:nvPr>
        </p:nvSpPr>
        <p:spPr>
          <a:xfrm>
            <a:off x="723900" y="913857"/>
            <a:ext cx="2390488" cy="3315787"/>
          </a:xfrm>
          <a:effectLst/>
        </p:spPr>
        <p:txBody>
          <a:bodyPr anchor="ctr">
            <a:normAutofit/>
          </a:bodyPr>
          <a:lstStyle/>
          <a:p>
            <a:pPr algn="r"/>
            <a:r>
              <a:rPr lang="en-US" sz="2400" dirty="0">
                <a:solidFill>
                  <a:schemeClr val="tx1"/>
                </a:solidFill>
              </a:rPr>
              <a:t>Save the Date</a:t>
            </a:r>
          </a:p>
        </p:txBody>
      </p:sp>
      <p:cxnSp>
        <p:nvCxnSpPr>
          <p:cNvPr id="10" name="Straight Connector 9">
            <a:extLst>
              <a:ext uri="{FF2B5EF4-FFF2-40B4-BE49-F238E27FC236}">
                <a16:creationId xmlns:a16="http://schemas.microsoft.com/office/drawing/2014/main" id="{A1CED323-FAF0-4E0B-8717-FC1F468A28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225" y="1272582"/>
            <a:ext cx="0" cy="2598336"/>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04500C-1889-9649-84B1-52B0AD6A2773}"/>
              </a:ext>
            </a:extLst>
          </p:cNvPr>
          <p:cNvSpPr>
            <a:spLocks noGrp="1"/>
          </p:cNvSpPr>
          <p:nvPr>
            <p:ph idx="1"/>
          </p:nvPr>
        </p:nvSpPr>
        <p:spPr>
          <a:xfrm>
            <a:off x="3860063" y="1272582"/>
            <a:ext cx="4560037" cy="3315788"/>
          </a:xfrm>
          <a:effectLst/>
        </p:spPr>
        <p:txBody>
          <a:bodyPr>
            <a:normAutofit/>
          </a:bodyPr>
          <a:lstStyle/>
          <a:p>
            <a:r>
              <a:rPr lang="en-US" sz="1200" dirty="0"/>
              <a:t>February 20 at 9am EST</a:t>
            </a:r>
          </a:p>
          <a:p>
            <a:r>
              <a:rPr lang="en-US" sz="1200" dirty="0"/>
              <a:t>Complete Mapping Our Roles in Social Change Ecosystem pages 7-8</a:t>
            </a:r>
          </a:p>
          <a:p>
            <a:r>
              <a:rPr lang="en-US" sz="1200" dirty="0"/>
              <a:t>Questions:</a:t>
            </a:r>
          </a:p>
          <a:p>
            <a:pPr lvl="1"/>
            <a:r>
              <a:rPr lang="en-US" dirty="0"/>
              <a:t>Does your community experience racism and discrimination? How?</a:t>
            </a:r>
          </a:p>
          <a:p>
            <a:pPr lvl="1"/>
            <a:r>
              <a:rPr lang="en-US" dirty="0"/>
              <a:t>How would the international school ecosystem look and feel without racism and discrimination?</a:t>
            </a:r>
          </a:p>
          <a:p>
            <a:pPr lvl="1"/>
            <a:r>
              <a:rPr lang="en-US" dirty="0"/>
              <a:t>What will it take to end racism and discrimination in the international school ecosystem? What do we need to consistently do?</a:t>
            </a:r>
          </a:p>
          <a:p>
            <a:pPr lvl="1"/>
            <a:endParaRPr lang="en-US" dirty="0"/>
          </a:p>
          <a:p>
            <a:pPr lvl="1"/>
            <a:endParaRPr lang="en-US" dirty="0"/>
          </a:p>
        </p:txBody>
      </p:sp>
    </p:spTree>
    <p:extLst>
      <p:ext uri="{BB962C8B-B14F-4D97-AF65-F5344CB8AC3E}">
        <p14:creationId xmlns:p14="http://schemas.microsoft.com/office/powerpoint/2010/main" val="2658774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3E3DB8B6-A311-5648-9292-234731BCB36B}"/>
              </a:ext>
            </a:extLst>
          </p:cNvPr>
          <p:cNvPicPr>
            <a:picLocks noChangeAspect="1"/>
          </p:cNvPicPr>
          <p:nvPr/>
        </p:nvPicPr>
        <p:blipFill>
          <a:blip r:embed="rId3"/>
          <a:stretch>
            <a:fillRect/>
          </a:stretch>
        </p:blipFill>
        <p:spPr>
          <a:xfrm>
            <a:off x="677292" y="1192206"/>
            <a:ext cx="7805743" cy="2283178"/>
          </a:xfrm>
          <a:prstGeom prst="rect">
            <a:avLst/>
          </a:prstGeom>
        </p:spPr>
      </p:pic>
    </p:spTree>
    <p:extLst>
      <p:ext uri="{BB962C8B-B14F-4D97-AF65-F5344CB8AC3E}">
        <p14:creationId xmlns:p14="http://schemas.microsoft.com/office/powerpoint/2010/main" val="3627730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07582-82F7-F144-9B97-7E429E0AABDA}"/>
              </a:ext>
            </a:extLst>
          </p:cNvPr>
          <p:cNvPicPr>
            <a:picLocks noChangeAspect="1"/>
          </p:cNvPicPr>
          <p:nvPr/>
        </p:nvPicPr>
        <p:blipFill>
          <a:blip r:embed="rId2"/>
          <a:stretch>
            <a:fillRect/>
          </a:stretch>
        </p:blipFill>
        <p:spPr>
          <a:xfrm>
            <a:off x="170234" y="95756"/>
            <a:ext cx="8803532" cy="4951987"/>
          </a:xfrm>
          <a:prstGeom prst="rect">
            <a:avLst/>
          </a:prstGeom>
        </p:spPr>
      </p:pic>
    </p:spTree>
    <p:extLst>
      <p:ext uri="{BB962C8B-B14F-4D97-AF65-F5344CB8AC3E}">
        <p14:creationId xmlns:p14="http://schemas.microsoft.com/office/powerpoint/2010/main" val="79920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320D4E-FB4B-B749-B828-BC975C66D9A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7148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B4F53-D3F3-9B46-87CB-7F2B6E43442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884057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01907A-BF04-440F-BA0D-49BC96273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987DB8-E89A-164E-A34B-806C4F6581BF}"/>
              </a:ext>
            </a:extLst>
          </p:cNvPr>
          <p:cNvPicPr>
            <a:picLocks noChangeAspect="1"/>
          </p:cNvPicPr>
          <p:nvPr/>
        </p:nvPicPr>
        <p:blipFill>
          <a:blip r:embed="rId2"/>
          <a:stretch>
            <a:fillRect/>
          </a:stretch>
        </p:blipFill>
        <p:spPr>
          <a:xfrm>
            <a:off x="2958132" y="482600"/>
            <a:ext cx="3227735" cy="4178299"/>
          </a:xfrm>
          <a:prstGeom prst="rect">
            <a:avLst/>
          </a:prstGeom>
        </p:spPr>
      </p:pic>
    </p:spTree>
    <p:extLst>
      <p:ext uri="{BB962C8B-B14F-4D97-AF65-F5344CB8AC3E}">
        <p14:creationId xmlns:p14="http://schemas.microsoft.com/office/powerpoint/2010/main" val="3932622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732012F0-A79F-4166-AAFD-796C07F49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64" y="-2381"/>
            <a:ext cx="9144000" cy="467235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FFFFFF"/>
          </a:solid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B1CF554D-B0A1-6846-97EC-0E299AA69730}"/>
              </a:ext>
            </a:extLst>
          </p:cNvPr>
          <p:cNvPicPr>
            <a:picLocks noChangeAspect="1"/>
          </p:cNvPicPr>
          <p:nvPr/>
        </p:nvPicPr>
        <p:blipFill rotWithShape="1">
          <a:blip r:embed="rId3"/>
          <a:srcRect t="2602" r="-1" b="-1"/>
          <a:stretch/>
        </p:blipFill>
        <p:spPr>
          <a:xfrm>
            <a:off x="-573036" y="-235831"/>
            <a:ext cx="10290072" cy="5537338"/>
          </a:xfrm>
          <a:prstGeom prst="rect">
            <a:avLst/>
          </a:prstGeom>
        </p:spPr>
      </p:pic>
    </p:spTree>
    <p:extLst>
      <p:ext uri="{BB962C8B-B14F-4D97-AF65-F5344CB8AC3E}">
        <p14:creationId xmlns:p14="http://schemas.microsoft.com/office/powerpoint/2010/main" val="408235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9144000" cy="1639491"/>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6="http://schemas.microsoft.com/office/drawing/2014/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488043" y="488043"/>
            <a:ext cx="5143500" cy="4167414"/>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4" name="Title 1">
            <a:extLst>
              <a:ext uri="{FF2B5EF4-FFF2-40B4-BE49-F238E27FC236}">
                <a16:creationId xmlns:a16="http://schemas.microsoft.com/office/drawing/2014/main" id="{E3C7C4D2-BD7D-3246-9BC7-576F9B16FA02}"/>
              </a:ext>
            </a:extLst>
          </p:cNvPr>
          <p:cNvSpPr txBox="1">
            <a:spLocks/>
          </p:cNvSpPr>
          <p:nvPr/>
        </p:nvSpPr>
        <p:spPr>
          <a:xfrm>
            <a:off x="1030636" y="1301142"/>
            <a:ext cx="2824112" cy="2541216"/>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E87E45"/>
              </a:buClr>
              <a:buSzPts val="6000"/>
              <a:buFont typeface="Arvo"/>
              <a:buNone/>
              <a:defRPr sz="6000" b="0" i="0" u="none" strike="noStrike" cap="none">
                <a:solidFill>
                  <a:srgbClr val="E87E45"/>
                </a:solidFill>
                <a:latin typeface="Arvo"/>
                <a:ea typeface="Arvo"/>
                <a:cs typeface="Arvo"/>
                <a:sym typeface="Arvo"/>
              </a:defRPr>
            </a:lvl1pPr>
            <a:lvl2pPr marR="0" lvl="1" algn="l" rtl="0">
              <a:lnSpc>
                <a:spcPct val="100000"/>
              </a:lnSpc>
              <a:spcBef>
                <a:spcPts val="0"/>
              </a:spcBef>
              <a:spcAft>
                <a:spcPts val="0"/>
              </a:spcAft>
              <a:buClr>
                <a:srgbClr val="FA7E5C"/>
              </a:buClr>
              <a:buSzPts val="12000"/>
              <a:buFont typeface="Fira Sans Extra Condensed"/>
              <a:buNone/>
              <a:defRPr sz="12000" b="0" i="0" u="none" strike="noStrike" cap="none">
                <a:solidFill>
                  <a:srgbClr val="FA7E5C"/>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rgbClr val="FA7E5C"/>
              </a:buClr>
              <a:buSzPts val="12000"/>
              <a:buFont typeface="Fira Sans Extra Condensed"/>
              <a:buNone/>
              <a:defRPr sz="12000" b="0" i="0" u="none" strike="noStrike" cap="none">
                <a:solidFill>
                  <a:srgbClr val="FA7E5C"/>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rgbClr val="FA7E5C"/>
              </a:buClr>
              <a:buSzPts val="12000"/>
              <a:buFont typeface="Fira Sans Extra Condensed"/>
              <a:buNone/>
              <a:defRPr sz="12000" b="0" i="0" u="none" strike="noStrike" cap="none">
                <a:solidFill>
                  <a:srgbClr val="FA7E5C"/>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rgbClr val="FA7E5C"/>
              </a:buClr>
              <a:buSzPts val="12000"/>
              <a:buFont typeface="Fira Sans Extra Condensed"/>
              <a:buNone/>
              <a:defRPr sz="12000" b="0" i="0" u="none" strike="noStrike" cap="none">
                <a:solidFill>
                  <a:srgbClr val="FA7E5C"/>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rgbClr val="FA7E5C"/>
              </a:buClr>
              <a:buSzPts val="12000"/>
              <a:buFont typeface="Fira Sans Extra Condensed"/>
              <a:buNone/>
              <a:defRPr sz="12000" b="0" i="0" u="none" strike="noStrike" cap="none">
                <a:solidFill>
                  <a:srgbClr val="FA7E5C"/>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rgbClr val="FA7E5C"/>
              </a:buClr>
              <a:buSzPts val="12000"/>
              <a:buFont typeface="Fira Sans Extra Condensed"/>
              <a:buNone/>
              <a:defRPr sz="12000" b="0" i="0" u="none" strike="noStrike" cap="none">
                <a:solidFill>
                  <a:srgbClr val="FA7E5C"/>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rgbClr val="FA7E5C"/>
              </a:buClr>
              <a:buSzPts val="12000"/>
              <a:buFont typeface="Fira Sans Extra Condensed"/>
              <a:buNone/>
              <a:defRPr sz="12000" b="0" i="0" u="none" strike="noStrike" cap="none">
                <a:solidFill>
                  <a:srgbClr val="FA7E5C"/>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rgbClr val="FA7E5C"/>
              </a:buClr>
              <a:buSzPts val="12000"/>
              <a:buFont typeface="Fira Sans Extra Condensed"/>
              <a:buNone/>
              <a:defRPr sz="12000" b="0" i="0" u="none" strike="noStrike" cap="none">
                <a:solidFill>
                  <a:srgbClr val="FA7E5C"/>
                </a:solidFill>
                <a:latin typeface="Fira Sans Extra Condensed"/>
                <a:ea typeface="Fira Sans Extra Condensed"/>
                <a:cs typeface="Fira Sans Extra Condensed"/>
                <a:sym typeface="Fira Sans Extra Condensed"/>
              </a:defRPr>
            </a:lvl9pPr>
          </a:lstStyle>
          <a:p>
            <a:pPr>
              <a:spcBef>
                <a:spcPct val="0"/>
              </a:spcBef>
              <a:spcAft>
                <a:spcPts val="600"/>
              </a:spcAft>
            </a:pPr>
            <a:r>
              <a:rPr lang="en-US" sz="4000" b="1" dirty="0">
                <a:solidFill>
                  <a:srgbClr val="FEFEFE"/>
                </a:solidFill>
                <a:latin typeface="+mj-lt"/>
                <a:ea typeface="+mj-ea"/>
                <a:cs typeface="+mj-cs"/>
              </a:rPr>
              <a:t>About AIELOC</a:t>
            </a:r>
          </a:p>
        </p:txBody>
      </p:sp>
      <p:sp>
        <p:nvSpPr>
          <p:cNvPr id="5" name="Content Placeholder 2">
            <a:extLst>
              <a:ext uri="{FF2B5EF4-FFF2-40B4-BE49-F238E27FC236}">
                <a16:creationId xmlns:a16="http://schemas.microsoft.com/office/drawing/2014/main" id="{8A7B15BE-4772-1548-84DC-6323B1EE2A29}"/>
              </a:ext>
            </a:extLst>
          </p:cNvPr>
          <p:cNvSpPr txBox="1">
            <a:spLocks/>
          </p:cNvSpPr>
          <p:nvPr/>
        </p:nvSpPr>
        <p:spPr>
          <a:xfrm>
            <a:off x="4506051" y="903419"/>
            <a:ext cx="4023913" cy="3675011"/>
          </a:xfrm>
          <a:prstGeom prst="rect">
            <a:avLst/>
          </a:prstGeom>
          <a:effectLst/>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541C1D"/>
              </a:buClr>
              <a:buSzPts val="1200"/>
              <a:buFont typeface="Roboto"/>
              <a:buNone/>
              <a:defRPr sz="1200" b="0" i="0" u="none" strike="noStrike" cap="none">
                <a:solidFill>
                  <a:srgbClr val="541C1D"/>
                </a:solidFill>
                <a:latin typeface="Roboto"/>
                <a:ea typeface="Roboto"/>
                <a:cs typeface="Roboto"/>
                <a:sym typeface="Roboto"/>
              </a:defRPr>
            </a:lvl1pPr>
            <a:lvl2pPr marL="914400" marR="0" lvl="1" indent="-304800" algn="l" rtl="0">
              <a:lnSpc>
                <a:spcPct val="100000"/>
              </a:lnSpc>
              <a:spcBef>
                <a:spcPts val="0"/>
              </a:spcBef>
              <a:spcAft>
                <a:spcPts val="0"/>
              </a:spcAft>
              <a:buClr>
                <a:srgbClr val="FAE1C8"/>
              </a:buClr>
              <a:buSzPts val="1400"/>
              <a:buFont typeface="Roboto"/>
              <a:buNone/>
              <a:defRPr sz="1400" b="0" i="0" u="none" strike="noStrike" cap="none">
                <a:solidFill>
                  <a:srgbClr val="FAE1C8"/>
                </a:solidFill>
                <a:latin typeface="Roboto"/>
                <a:ea typeface="Roboto"/>
                <a:cs typeface="Roboto"/>
                <a:sym typeface="Roboto"/>
              </a:defRPr>
            </a:lvl2pPr>
            <a:lvl3pPr marL="1371600" marR="0" lvl="2" indent="-304800" algn="l" rtl="0">
              <a:lnSpc>
                <a:spcPct val="100000"/>
              </a:lnSpc>
              <a:spcBef>
                <a:spcPts val="0"/>
              </a:spcBef>
              <a:spcAft>
                <a:spcPts val="0"/>
              </a:spcAft>
              <a:buClr>
                <a:srgbClr val="FAE1C8"/>
              </a:buClr>
              <a:buSzPts val="1400"/>
              <a:buFont typeface="Roboto"/>
              <a:buNone/>
              <a:defRPr sz="1400" b="0" i="0" u="none" strike="noStrike" cap="none">
                <a:solidFill>
                  <a:srgbClr val="FAE1C8"/>
                </a:solidFill>
                <a:latin typeface="Roboto"/>
                <a:ea typeface="Roboto"/>
                <a:cs typeface="Roboto"/>
                <a:sym typeface="Roboto"/>
              </a:defRPr>
            </a:lvl3pPr>
            <a:lvl4pPr marL="1828800" marR="0" lvl="3" indent="-304800" algn="l" rtl="0">
              <a:lnSpc>
                <a:spcPct val="100000"/>
              </a:lnSpc>
              <a:spcBef>
                <a:spcPts val="0"/>
              </a:spcBef>
              <a:spcAft>
                <a:spcPts val="0"/>
              </a:spcAft>
              <a:buClr>
                <a:srgbClr val="FAE1C8"/>
              </a:buClr>
              <a:buSzPts val="1400"/>
              <a:buFont typeface="Roboto"/>
              <a:buNone/>
              <a:defRPr sz="1400" b="0" i="0" u="none" strike="noStrike" cap="none">
                <a:solidFill>
                  <a:srgbClr val="FAE1C8"/>
                </a:solidFill>
                <a:latin typeface="Roboto"/>
                <a:ea typeface="Roboto"/>
                <a:cs typeface="Roboto"/>
                <a:sym typeface="Roboto"/>
              </a:defRPr>
            </a:lvl4pPr>
            <a:lvl5pPr marL="2286000" marR="0" lvl="4" indent="-304800" algn="l" rtl="0">
              <a:lnSpc>
                <a:spcPct val="100000"/>
              </a:lnSpc>
              <a:spcBef>
                <a:spcPts val="0"/>
              </a:spcBef>
              <a:spcAft>
                <a:spcPts val="0"/>
              </a:spcAft>
              <a:buClr>
                <a:srgbClr val="FAE1C8"/>
              </a:buClr>
              <a:buSzPts val="1400"/>
              <a:buFont typeface="Roboto"/>
              <a:buNone/>
              <a:defRPr sz="1400" b="0" i="0" u="none" strike="noStrike" cap="none">
                <a:solidFill>
                  <a:srgbClr val="FAE1C8"/>
                </a:solidFill>
                <a:latin typeface="Roboto"/>
                <a:ea typeface="Roboto"/>
                <a:cs typeface="Roboto"/>
                <a:sym typeface="Roboto"/>
              </a:defRPr>
            </a:lvl5pPr>
            <a:lvl6pPr marL="2743200" marR="0" lvl="5" indent="-304800" algn="l" rtl="0">
              <a:lnSpc>
                <a:spcPct val="100000"/>
              </a:lnSpc>
              <a:spcBef>
                <a:spcPts val="0"/>
              </a:spcBef>
              <a:spcAft>
                <a:spcPts val="0"/>
              </a:spcAft>
              <a:buClr>
                <a:srgbClr val="FAE1C8"/>
              </a:buClr>
              <a:buSzPts val="1400"/>
              <a:buFont typeface="Roboto"/>
              <a:buNone/>
              <a:defRPr sz="1400" b="0" i="0" u="none" strike="noStrike" cap="none">
                <a:solidFill>
                  <a:srgbClr val="FAE1C8"/>
                </a:solidFill>
                <a:latin typeface="Roboto"/>
                <a:ea typeface="Roboto"/>
                <a:cs typeface="Roboto"/>
                <a:sym typeface="Roboto"/>
              </a:defRPr>
            </a:lvl6pPr>
            <a:lvl7pPr marL="3200400" marR="0" lvl="6" indent="-304800" algn="l" rtl="0">
              <a:lnSpc>
                <a:spcPct val="100000"/>
              </a:lnSpc>
              <a:spcBef>
                <a:spcPts val="0"/>
              </a:spcBef>
              <a:spcAft>
                <a:spcPts val="0"/>
              </a:spcAft>
              <a:buClr>
                <a:srgbClr val="FAE1C8"/>
              </a:buClr>
              <a:buSzPts val="1400"/>
              <a:buFont typeface="Roboto"/>
              <a:buNone/>
              <a:defRPr sz="1400" b="0" i="0" u="none" strike="noStrike" cap="none">
                <a:solidFill>
                  <a:srgbClr val="FAE1C8"/>
                </a:solidFill>
                <a:latin typeface="Roboto"/>
                <a:ea typeface="Roboto"/>
                <a:cs typeface="Roboto"/>
                <a:sym typeface="Roboto"/>
              </a:defRPr>
            </a:lvl7pPr>
            <a:lvl8pPr marL="3657600" marR="0" lvl="7" indent="-304800" algn="l" rtl="0">
              <a:lnSpc>
                <a:spcPct val="100000"/>
              </a:lnSpc>
              <a:spcBef>
                <a:spcPts val="0"/>
              </a:spcBef>
              <a:spcAft>
                <a:spcPts val="0"/>
              </a:spcAft>
              <a:buClr>
                <a:srgbClr val="FAE1C8"/>
              </a:buClr>
              <a:buSzPts val="1400"/>
              <a:buFont typeface="Roboto"/>
              <a:buNone/>
              <a:defRPr sz="1400" b="0" i="0" u="none" strike="noStrike" cap="none">
                <a:solidFill>
                  <a:srgbClr val="FAE1C8"/>
                </a:solidFill>
                <a:latin typeface="Roboto"/>
                <a:ea typeface="Roboto"/>
                <a:cs typeface="Roboto"/>
                <a:sym typeface="Roboto"/>
              </a:defRPr>
            </a:lvl8pPr>
            <a:lvl9pPr marL="4114800" marR="0" lvl="8" indent="-304800" algn="l" rtl="0">
              <a:lnSpc>
                <a:spcPct val="100000"/>
              </a:lnSpc>
              <a:spcBef>
                <a:spcPts val="0"/>
              </a:spcBef>
              <a:spcAft>
                <a:spcPts val="0"/>
              </a:spcAft>
              <a:buClr>
                <a:srgbClr val="FAE1C8"/>
              </a:buClr>
              <a:buSzPts val="1400"/>
              <a:buFont typeface="Roboto"/>
              <a:buNone/>
              <a:defRPr sz="1400" b="0" i="0" u="none" strike="noStrike" cap="none">
                <a:solidFill>
                  <a:srgbClr val="FAE1C8"/>
                </a:solidFill>
                <a:latin typeface="Roboto"/>
                <a:ea typeface="Roboto"/>
                <a:cs typeface="Roboto"/>
                <a:sym typeface="Roboto"/>
              </a:defRPr>
            </a:lvl9pPr>
          </a:lstStyle>
          <a:p>
            <a:pPr marL="0" indent="0" fontAlgn="base">
              <a:spcBef>
                <a:spcPct val="20000"/>
              </a:spcBef>
              <a:spcAft>
                <a:spcPts val="600"/>
              </a:spcAft>
              <a:buClr>
                <a:schemeClr val="accent1"/>
              </a:buClr>
              <a:buSzPct val="90000"/>
              <a:buFont typeface="Wingdings 2" charset="2"/>
              <a:buChar char=""/>
            </a:pPr>
            <a:r>
              <a:rPr lang="en-US" dirty="0">
                <a:solidFill>
                  <a:schemeClr val="tx1"/>
                </a:solidFill>
                <a:latin typeface="+mn-lt"/>
                <a:ea typeface="+mn-ea"/>
                <a:cs typeface="+mn-cs"/>
              </a:rPr>
              <a:t>The Association of International Educators and Leaders of Color (AIELOC) is devoted to amplifying the work of international educators and leaders of color with a focus on advocacy, learning, and research.</a:t>
            </a:r>
          </a:p>
          <a:p>
            <a:pPr marL="0" indent="0">
              <a:spcBef>
                <a:spcPct val="20000"/>
              </a:spcBef>
              <a:spcAft>
                <a:spcPts val="600"/>
              </a:spcAft>
              <a:buClr>
                <a:schemeClr val="accent1"/>
              </a:buClr>
              <a:buSzPct val="90000"/>
              <a:buFont typeface="Wingdings 2" charset="2"/>
              <a:buChar char=""/>
            </a:pPr>
            <a:endParaRPr lang="en-US" dirty="0">
              <a:solidFill>
                <a:schemeClr val="tx1"/>
              </a:solidFill>
              <a:latin typeface="+mn-lt"/>
              <a:ea typeface="+mn-ea"/>
              <a:cs typeface="+mn-cs"/>
            </a:endParaRPr>
          </a:p>
        </p:txBody>
      </p:sp>
    </p:spTree>
    <p:extLst>
      <p:ext uri="{BB962C8B-B14F-4D97-AF65-F5344CB8AC3E}">
        <p14:creationId xmlns:p14="http://schemas.microsoft.com/office/powerpoint/2010/main" val="3346603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732012F0-A79F-4166-AAFD-796C07F49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64" y="-2381"/>
            <a:ext cx="9144000" cy="4672352"/>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solidFill>
            <a:srgbClr val="FFFFFF"/>
          </a:solidFill>
          <a:ln/>
          <a:effectLst/>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7" name="Picture 6" descr="Logo, company name&#10;&#10;Description automatically generated">
            <a:extLst>
              <a:ext uri="{FF2B5EF4-FFF2-40B4-BE49-F238E27FC236}">
                <a16:creationId xmlns:a16="http://schemas.microsoft.com/office/drawing/2014/main" id="{73C873D1-0774-F449-8950-244E765B37F0}"/>
              </a:ext>
            </a:extLst>
          </p:cNvPr>
          <p:cNvPicPr>
            <a:picLocks noChangeAspect="1"/>
          </p:cNvPicPr>
          <p:nvPr/>
        </p:nvPicPr>
        <p:blipFill>
          <a:blip r:embed="rId2"/>
          <a:stretch>
            <a:fillRect/>
          </a:stretch>
        </p:blipFill>
        <p:spPr>
          <a:xfrm>
            <a:off x="2033141" y="241299"/>
            <a:ext cx="5077717" cy="3922537"/>
          </a:xfrm>
          <a:prstGeom prst="rect">
            <a:avLst/>
          </a:prstGeom>
        </p:spPr>
      </p:pic>
    </p:spTree>
    <p:extLst>
      <p:ext uri="{BB962C8B-B14F-4D97-AF65-F5344CB8AC3E}">
        <p14:creationId xmlns:p14="http://schemas.microsoft.com/office/powerpoint/2010/main" val="1235393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360045"/>
            <a:ext cx="3135249" cy="2091055"/>
          </a:xfrm>
          <a:prstGeom prst="rect">
            <a:avLst/>
          </a:prstGeom>
          <a:solidFill>
            <a:srgbClr val="FFFFFF"/>
          </a:solidFill>
          <a:ln w="19050">
            <a:solidFill>
              <a:srgbClr val="FFF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DDD05CA1-7862-894F-AA43-6D2FB0914809}"/>
              </a:ext>
            </a:extLst>
          </p:cNvPr>
          <p:cNvPicPr>
            <a:picLocks noChangeAspect="1"/>
          </p:cNvPicPr>
          <p:nvPr/>
        </p:nvPicPr>
        <p:blipFill>
          <a:blip r:embed="rId2"/>
          <a:stretch>
            <a:fillRect/>
          </a:stretch>
        </p:blipFill>
        <p:spPr>
          <a:xfrm>
            <a:off x="466911" y="561678"/>
            <a:ext cx="2891209" cy="1698584"/>
          </a:xfrm>
          <a:prstGeom prst="rect">
            <a:avLst/>
          </a:prstGeom>
        </p:spPr>
      </p:pic>
      <p:sp>
        <p:nvSpPr>
          <p:cNvPr id="37" name="Rectangle 36">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8" y="2702752"/>
            <a:ext cx="3135249" cy="2091056"/>
          </a:xfrm>
          <a:prstGeom prst="rect">
            <a:avLst/>
          </a:prstGeom>
          <a:solidFill>
            <a:srgbClr val="FFFFFF"/>
          </a:solidFill>
          <a:ln w="19050">
            <a:solidFill>
              <a:srgbClr val="FFF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id="{E3AEB1FA-A450-1E43-B1A3-5599D9CAABD3}"/>
              </a:ext>
            </a:extLst>
          </p:cNvPr>
          <p:cNvPicPr>
            <a:picLocks noChangeAspect="1"/>
          </p:cNvPicPr>
          <p:nvPr/>
        </p:nvPicPr>
        <p:blipFill>
          <a:blip r:embed="rId3"/>
          <a:stretch>
            <a:fillRect/>
          </a:stretch>
        </p:blipFill>
        <p:spPr>
          <a:xfrm>
            <a:off x="466911" y="3542850"/>
            <a:ext cx="2891209" cy="390313"/>
          </a:xfrm>
          <a:prstGeom prst="rect">
            <a:avLst/>
          </a:prstGeom>
        </p:spPr>
      </p:pic>
      <p:sp>
        <p:nvSpPr>
          <p:cNvPr id="39" name="Rectangle 38">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5447" y="365317"/>
            <a:ext cx="5056386" cy="442341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E53ACB2-AD85-304E-9DCA-D651C74C639A}"/>
              </a:ext>
            </a:extLst>
          </p:cNvPr>
          <p:cNvPicPr>
            <a:picLocks noChangeAspect="1"/>
          </p:cNvPicPr>
          <p:nvPr/>
        </p:nvPicPr>
        <p:blipFill>
          <a:blip r:embed="rId4"/>
          <a:stretch>
            <a:fillRect/>
          </a:stretch>
        </p:blipFill>
        <p:spPr>
          <a:xfrm>
            <a:off x="3858573" y="876347"/>
            <a:ext cx="4807563" cy="3401349"/>
          </a:xfrm>
          <a:prstGeom prst="rect">
            <a:avLst/>
          </a:prstGeom>
        </p:spPr>
      </p:pic>
    </p:spTree>
    <p:extLst>
      <p:ext uri="{BB962C8B-B14F-4D97-AF65-F5344CB8AC3E}">
        <p14:creationId xmlns:p14="http://schemas.microsoft.com/office/powerpoint/2010/main" val="24912395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2">
      <a:dk1>
        <a:srgbClr val="000000"/>
      </a:dk1>
      <a:lt1>
        <a:srgbClr val="FFFFFF"/>
      </a:lt1>
      <a:dk2>
        <a:srgbClr val="0C5C35"/>
      </a:dk2>
      <a:lt2>
        <a:srgbClr val="C5FAEB"/>
      </a:lt2>
      <a:accent1>
        <a:srgbClr val="A1D68B"/>
      </a:accent1>
      <a:accent2>
        <a:srgbClr val="EA8B2D"/>
      </a:accent2>
      <a:accent3>
        <a:srgbClr val="AB2430"/>
      </a:accent3>
      <a:accent4>
        <a:srgbClr val="E7DD3D"/>
      </a:accent4>
      <a:accent5>
        <a:srgbClr val="EB8B2D"/>
      </a:accent5>
      <a:accent6>
        <a:srgbClr val="AB2430"/>
      </a:accent6>
      <a:hlink>
        <a:srgbClr val="6D9D9B"/>
      </a:hlink>
      <a:folHlink>
        <a:srgbClr val="6D858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341</Words>
  <Application>Microsoft Macintosh PowerPoint</Application>
  <PresentationFormat>On-screen Show (16:9)</PresentationFormat>
  <Paragraphs>48</Paragraphs>
  <Slides>19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Arvo</vt:lpstr>
      <vt:lpstr>Century Gothic</vt:lpstr>
      <vt:lpstr>Lato</vt:lpstr>
      <vt:lpstr>Wingdings 2</vt:lpstr>
      <vt:lpstr>Quotable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Flow</vt:lpstr>
      <vt:lpstr>Norms</vt:lpstr>
      <vt:lpstr>PowerPoint Presentation</vt:lpstr>
      <vt:lpstr>Vocabulary</vt:lpstr>
      <vt:lpstr>PowerPoint Presentation</vt:lpstr>
      <vt:lpstr>PowerPoint Presentation</vt:lpstr>
      <vt:lpstr>Task</vt:lpstr>
      <vt:lpstr>Closing</vt:lpstr>
      <vt:lpstr>Save the Date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Cade J.</dc:creator>
  <cp:lastModifiedBy>Kevin Simpson</cp:lastModifiedBy>
  <cp:revision>13</cp:revision>
  <dcterms:created xsi:type="dcterms:W3CDTF">2021-01-15T17:16:44Z</dcterms:created>
  <dcterms:modified xsi:type="dcterms:W3CDTF">2021-01-16T15:28:54Z</dcterms:modified>
</cp:coreProperties>
</file>